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4" r:id="rId2"/>
    <p:sldId id="297" r:id="rId3"/>
    <p:sldId id="302" r:id="rId4"/>
    <p:sldId id="303" r:id="rId5"/>
    <p:sldId id="304" r:id="rId6"/>
    <p:sldId id="306" r:id="rId7"/>
    <p:sldId id="309" r:id="rId8"/>
    <p:sldId id="311" r:id="rId9"/>
    <p:sldId id="312" r:id="rId10"/>
    <p:sldId id="313" r:id="rId11"/>
    <p:sldId id="314" r:id="rId12"/>
    <p:sldId id="307" r:id="rId13"/>
    <p:sldId id="308" r:id="rId14"/>
    <p:sldId id="310" r:id="rId15"/>
    <p:sldId id="305" r:id="rId16"/>
    <p:sldId id="295" r:id="rId17"/>
  </p:sldIdLst>
  <p:sldSz cx="9144000" cy="6858000" type="screen4x3"/>
  <p:notesSz cx="6788150" cy="99234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FDEDB"/>
    <a:srgbClr val="DF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3" autoAdjust="0"/>
    <p:restoredTop sz="92183" autoAdjust="0"/>
  </p:normalViewPr>
  <p:slideViewPr>
    <p:cSldViewPr snapToObjects="1" showGuides="1">
      <p:cViewPr>
        <p:scale>
          <a:sx n="90" d="100"/>
          <a:sy n="90" d="100"/>
        </p:scale>
        <p:origin x="-2136" y="-848"/>
      </p:cViewPr>
      <p:guideLst>
        <p:guide orient="horz" pos="300"/>
        <p:guide orient="horz" pos="2018"/>
        <p:guide orient="horz" pos="3968"/>
        <p:guide orient="horz" pos="1247"/>
        <p:guide pos="272"/>
        <p:guide pos="54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5" d="100"/>
          <a:sy n="95" d="100"/>
        </p:scale>
        <p:origin x="-3630" y="-102"/>
      </p:cViewPr>
      <p:guideLst>
        <p:guide orient="horz" pos="3126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176A84-A333-D44F-BCA1-F68B1BEE69AC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060BF24-AE1E-F542-A333-45DFAED58F47}">
      <dgm:prSet phldrT="[Text]" custT="1"/>
      <dgm:spPr/>
      <dgm:t>
        <a:bodyPr/>
        <a:lstStyle/>
        <a:p>
          <a:r>
            <a:rPr lang="de-DE" sz="3000" dirty="0" err="1" smtClean="0"/>
            <a:t>MagicMirror</a:t>
          </a:r>
          <a:endParaRPr lang="de-DE" sz="3000" dirty="0"/>
        </a:p>
      </dgm:t>
    </dgm:pt>
    <dgm:pt modelId="{EA243E30-219C-EF40-9516-62A1992D5F92}" type="parTrans" cxnId="{5381BC30-CA88-DB44-AC33-DE74614602B9}">
      <dgm:prSet/>
      <dgm:spPr/>
      <dgm:t>
        <a:bodyPr/>
        <a:lstStyle/>
        <a:p>
          <a:endParaRPr lang="de-DE"/>
        </a:p>
      </dgm:t>
    </dgm:pt>
    <dgm:pt modelId="{67068CD0-973F-0E45-ACBE-AAB2F45AAA1B}" type="sibTrans" cxnId="{5381BC30-CA88-DB44-AC33-DE74614602B9}">
      <dgm:prSet/>
      <dgm:spPr/>
      <dgm:t>
        <a:bodyPr/>
        <a:lstStyle/>
        <a:p>
          <a:endParaRPr lang="de-DE"/>
        </a:p>
      </dgm:t>
    </dgm:pt>
    <dgm:pt modelId="{45FD75E4-DD5D-9E4C-88EB-CA0633BC7F6E}" type="asst">
      <dgm:prSet phldrT="[Text]" custT="1"/>
      <dgm:spPr/>
      <dgm:t>
        <a:bodyPr/>
        <a:lstStyle/>
        <a:p>
          <a:r>
            <a:rPr lang="de-DE" sz="2200" dirty="0" smtClean="0"/>
            <a:t>config</a:t>
          </a:r>
          <a:endParaRPr lang="de-DE" sz="2200" dirty="0"/>
        </a:p>
      </dgm:t>
    </dgm:pt>
    <dgm:pt modelId="{794E8C8F-22E3-7E46-91EB-0C4463CCEC27}" type="parTrans" cxnId="{BF1D0600-0F81-EF4B-A032-7CEB0065FC03}">
      <dgm:prSet/>
      <dgm:spPr/>
      <dgm:t>
        <a:bodyPr/>
        <a:lstStyle/>
        <a:p>
          <a:endParaRPr lang="de-DE"/>
        </a:p>
      </dgm:t>
    </dgm:pt>
    <dgm:pt modelId="{EA8B9F02-940E-DD4E-A696-AD525569228F}" type="sibTrans" cxnId="{BF1D0600-0F81-EF4B-A032-7CEB0065FC03}">
      <dgm:prSet/>
      <dgm:spPr/>
      <dgm:t>
        <a:bodyPr/>
        <a:lstStyle/>
        <a:p>
          <a:endParaRPr lang="de-DE"/>
        </a:p>
      </dgm:t>
    </dgm:pt>
    <dgm:pt modelId="{BDABC97E-9861-E645-8F52-47AA88286830}" type="asst">
      <dgm:prSet phldrT="[Text]" custT="1"/>
      <dgm:spPr/>
      <dgm:t>
        <a:bodyPr/>
        <a:lstStyle/>
        <a:p>
          <a:r>
            <a:rPr lang="de-DE" sz="2200" dirty="0" smtClean="0"/>
            <a:t>css</a:t>
          </a:r>
          <a:endParaRPr lang="de-DE" sz="2200" dirty="0"/>
        </a:p>
      </dgm:t>
    </dgm:pt>
    <dgm:pt modelId="{5878211B-AABC-AF47-AA40-F697D30F3AF3}" type="parTrans" cxnId="{7DDF1871-9CB5-C240-AC91-460B5A970ED2}">
      <dgm:prSet/>
      <dgm:spPr/>
      <dgm:t>
        <a:bodyPr/>
        <a:lstStyle/>
        <a:p>
          <a:endParaRPr lang="de-DE"/>
        </a:p>
      </dgm:t>
    </dgm:pt>
    <dgm:pt modelId="{449A2A78-3014-3C45-A868-93B1113749CC}" type="sibTrans" cxnId="{7DDF1871-9CB5-C240-AC91-460B5A970ED2}">
      <dgm:prSet/>
      <dgm:spPr/>
      <dgm:t>
        <a:bodyPr/>
        <a:lstStyle/>
        <a:p>
          <a:endParaRPr lang="de-DE"/>
        </a:p>
      </dgm:t>
    </dgm:pt>
    <dgm:pt modelId="{589C6542-C6DA-5E4E-BFBD-D3896E1DF435}" type="asst">
      <dgm:prSet phldrT="[Text]" custT="1"/>
      <dgm:spPr/>
      <dgm:t>
        <a:bodyPr/>
        <a:lstStyle/>
        <a:p>
          <a:r>
            <a:rPr lang="de-DE" sz="2200" dirty="0" err="1" smtClean="0"/>
            <a:t>js</a:t>
          </a:r>
          <a:endParaRPr lang="de-DE" sz="2200" dirty="0"/>
        </a:p>
      </dgm:t>
    </dgm:pt>
    <dgm:pt modelId="{D5232F52-60D8-EC47-9E24-D9E8841FCA33}" type="parTrans" cxnId="{EA6715D0-6497-4F4A-965E-0E0D4984245C}">
      <dgm:prSet/>
      <dgm:spPr/>
      <dgm:t>
        <a:bodyPr/>
        <a:lstStyle/>
        <a:p>
          <a:endParaRPr lang="de-DE"/>
        </a:p>
      </dgm:t>
    </dgm:pt>
    <dgm:pt modelId="{566B961F-F4D2-E840-9622-5FFA23F3A871}" type="sibTrans" cxnId="{EA6715D0-6497-4F4A-965E-0E0D4984245C}">
      <dgm:prSet/>
      <dgm:spPr/>
      <dgm:t>
        <a:bodyPr/>
        <a:lstStyle/>
        <a:p>
          <a:endParaRPr lang="de-DE"/>
        </a:p>
      </dgm:t>
    </dgm:pt>
    <dgm:pt modelId="{BC40C4BE-1E75-4B4B-99B1-1A1EC42766F3}" type="asst">
      <dgm:prSet phldrT="[Text]" custT="1"/>
      <dgm:spPr/>
      <dgm:t>
        <a:bodyPr/>
        <a:lstStyle/>
        <a:p>
          <a:r>
            <a:rPr lang="de-DE" sz="2200" dirty="0" err="1" smtClean="0"/>
            <a:t>modules</a:t>
          </a:r>
          <a:endParaRPr lang="de-DE" sz="2200" dirty="0"/>
        </a:p>
      </dgm:t>
    </dgm:pt>
    <dgm:pt modelId="{4502B2B1-0B6D-734A-A852-183DB266051B}" type="parTrans" cxnId="{42CF8A20-2606-CF44-85ED-E351A5E4C9C7}">
      <dgm:prSet/>
      <dgm:spPr/>
      <dgm:t>
        <a:bodyPr/>
        <a:lstStyle/>
        <a:p>
          <a:endParaRPr lang="de-DE"/>
        </a:p>
      </dgm:t>
    </dgm:pt>
    <dgm:pt modelId="{B67BA154-17C3-3A4C-9070-2FA1C2B85AB2}" type="sibTrans" cxnId="{42CF8A20-2606-CF44-85ED-E351A5E4C9C7}">
      <dgm:prSet/>
      <dgm:spPr/>
      <dgm:t>
        <a:bodyPr/>
        <a:lstStyle/>
        <a:p>
          <a:endParaRPr lang="de-DE"/>
        </a:p>
      </dgm:t>
    </dgm:pt>
    <dgm:pt modelId="{A7516C34-0825-F74D-9489-8347736A45AD}" type="pres">
      <dgm:prSet presAssocID="{92176A84-A333-D44F-BCA1-F68B1BEE69A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3897BCE-7B31-8842-BC65-A31A4276A927}" type="pres">
      <dgm:prSet presAssocID="{E060BF24-AE1E-F542-A333-45DFAED58F47}" presName="hierRoot1" presStyleCnt="0">
        <dgm:presLayoutVars>
          <dgm:hierBranch val="init"/>
        </dgm:presLayoutVars>
      </dgm:prSet>
      <dgm:spPr/>
    </dgm:pt>
    <dgm:pt modelId="{E9BBAB03-1CE7-6648-AD75-A76C9FF16058}" type="pres">
      <dgm:prSet presAssocID="{E060BF24-AE1E-F542-A333-45DFAED58F47}" presName="rootComposite1" presStyleCnt="0"/>
      <dgm:spPr/>
    </dgm:pt>
    <dgm:pt modelId="{1AB387C2-DE1D-0944-80A8-1F9BDBDB8DD9}" type="pres">
      <dgm:prSet presAssocID="{E060BF24-AE1E-F542-A333-45DFAED58F47}" presName="rootText1" presStyleLbl="node0" presStyleIdx="0" presStyleCnt="1" custScaleX="121211" custLinFactNeighborX="-62333" custLinFactNeighborY="-1283">
        <dgm:presLayoutVars>
          <dgm:chPref val="3"/>
        </dgm:presLayoutVars>
      </dgm:prSet>
      <dgm:spPr/>
    </dgm:pt>
    <dgm:pt modelId="{3ADA55BA-3F35-0740-8B84-5D86AB535B09}" type="pres">
      <dgm:prSet presAssocID="{E060BF24-AE1E-F542-A333-45DFAED58F47}" presName="rootConnector1" presStyleLbl="node1" presStyleIdx="0" presStyleCnt="0"/>
      <dgm:spPr/>
    </dgm:pt>
    <dgm:pt modelId="{1C5BA96C-2D0F-9349-BD6B-283FFEE9458C}" type="pres">
      <dgm:prSet presAssocID="{E060BF24-AE1E-F542-A333-45DFAED58F47}" presName="hierChild2" presStyleCnt="0"/>
      <dgm:spPr/>
    </dgm:pt>
    <dgm:pt modelId="{A85BE637-0EF2-7C4B-8AC8-11006FB9D999}" type="pres">
      <dgm:prSet presAssocID="{E060BF24-AE1E-F542-A333-45DFAED58F47}" presName="hierChild3" presStyleCnt="0"/>
      <dgm:spPr/>
    </dgm:pt>
    <dgm:pt modelId="{B477B6A7-05E7-B84D-AFB3-E5A2324C3BC6}" type="pres">
      <dgm:prSet presAssocID="{794E8C8F-22E3-7E46-91EB-0C4463CCEC27}" presName="Name111" presStyleLbl="parChTrans1D2" presStyleIdx="0" presStyleCnt="4"/>
      <dgm:spPr/>
    </dgm:pt>
    <dgm:pt modelId="{7DF66633-89EF-A247-8C18-333856D796A5}" type="pres">
      <dgm:prSet presAssocID="{45FD75E4-DD5D-9E4C-88EB-CA0633BC7F6E}" presName="hierRoot3" presStyleCnt="0">
        <dgm:presLayoutVars>
          <dgm:hierBranch val="init"/>
        </dgm:presLayoutVars>
      </dgm:prSet>
      <dgm:spPr/>
    </dgm:pt>
    <dgm:pt modelId="{B9FAD631-DB8C-8C4E-9B5E-1B926201F88F}" type="pres">
      <dgm:prSet presAssocID="{45FD75E4-DD5D-9E4C-88EB-CA0633BC7F6E}" presName="rootComposite3" presStyleCnt="0"/>
      <dgm:spPr/>
    </dgm:pt>
    <dgm:pt modelId="{FCDA30CF-2F2A-1A45-BDD4-0A35596A25DD}" type="pres">
      <dgm:prSet presAssocID="{45FD75E4-DD5D-9E4C-88EB-CA0633BC7F6E}" presName="rootText3" presStyleLbl="asst1" presStyleIdx="0" presStyleCnt="4" custScaleX="45944" custScaleY="45944" custLinFactNeighborX="2927" custLinFactNeighborY="15521">
        <dgm:presLayoutVars>
          <dgm:chPref val="3"/>
        </dgm:presLayoutVars>
      </dgm:prSet>
      <dgm:spPr/>
    </dgm:pt>
    <dgm:pt modelId="{A4B0123E-7751-C141-9465-4308EDEEC199}" type="pres">
      <dgm:prSet presAssocID="{45FD75E4-DD5D-9E4C-88EB-CA0633BC7F6E}" presName="rootConnector3" presStyleLbl="asst1" presStyleIdx="0" presStyleCnt="4"/>
      <dgm:spPr/>
    </dgm:pt>
    <dgm:pt modelId="{46629249-30A0-6E41-BD5D-2A9D18735C39}" type="pres">
      <dgm:prSet presAssocID="{45FD75E4-DD5D-9E4C-88EB-CA0633BC7F6E}" presName="hierChild6" presStyleCnt="0"/>
      <dgm:spPr/>
    </dgm:pt>
    <dgm:pt modelId="{7F61F53A-ACBD-754F-978C-EF3682313627}" type="pres">
      <dgm:prSet presAssocID="{45FD75E4-DD5D-9E4C-88EB-CA0633BC7F6E}" presName="hierChild7" presStyleCnt="0"/>
      <dgm:spPr/>
    </dgm:pt>
    <dgm:pt modelId="{EA4D9F29-ACFF-F843-B14B-E511BC77149E}" type="pres">
      <dgm:prSet presAssocID="{5878211B-AABC-AF47-AA40-F697D30F3AF3}" presName="Name111" presStyleLbl="parChTrans1D2" presStyleIdx="1" presStyleCnt="4"/>
      <dgm:spPr/>
    </dgm:pt>
    <dgm:pt modelId="{1128AC65-A9C3-B646-AE16-4A97A017D14B}" type="pres">
      <dgm:prSet presAssocID="{BDABC97E-9861-E645-8F52-47AA88286830}" presName="hierRoot3" presStyleCnt="0">
        <dgm:presLayoutVars>
          <dgm:hierBranch val="init"/>
        </dgm:presLayoutVars>
      </dgm:prSet>
      <dgm:spPr/>
    </dgm:pt>
    <dgm:pt modelId="{4826519C-1F28-BB4D-8E5A-F3BE98C82473}" type="pres">
      <dgm:prSet presAssocID="{BDABC97E-9861-E645-8F52-47AA88286830}" presName="rootComposite3" presStyleCnt="0"/>
      <dgm:spPr/>
    </dgm:pt>
    <dgm:pt modelId="{CC0CCC77-5D85-464D-8B62-401C1E1D6550}" type="pres">
      <dgm:prSet presAssocID="{BDABC97E-9861-E645-8F52-47AA88286830}" presName="rootText3" presStyleLbl="asst1" presStyleIdx="1" presStyleCnt="4" custScaleX="41340" custScaleY="41340" custLinFactNeighborX="-92734" custLinFactNeighborY="66777">
        <dgm:presLayoutVars>
          <dgm:chPref val="3"/>
        </dgm:presLayoutVars>
      </dgm:prSet>
      <dgm:spPr/>
    </dgm:pt>
    <dgm:pt modelId="{9E485ADA-9C59-484A-A1CD-3DF9EAAB01FF}" type="pres">
      <dgm:prSet presAssocID="{BDABC97E-9861-E645-8F52-47AA88286830}" presName="rootConnector3" presStyleLbl="asst1" presStyleIdx="1" presStyleCnt="4"/>
      <dgm:spPr/>
    </dgm:pt>
    <dgm:pt modelId="{77F97EA4-4313-4043-83AB-301B616F5EA4}" type="pres">
      <dgm:prSet presAssocID="{BDABC97E-9861-E645-8F52-47AA88286830}" presName="hierChild6" presStyleCnt="0"/>
      <dgm:spPr/>
    </dgm:pt>
    <dgm:pt modelId="{3BA8252E-F977-194D-8D11-030A5177C323}" type="pres">
      <dgm:prSet presAssocID="{BDABC97E-9861-E645-8F52-47AA88286830}" presName="hierChild7" presStyleCnt="0"/>
      <dgm:spPr/>
    </dgm:pt>
    <dgm:pt modelId="{3932C5A2-C656-C643-BF62-82D1504A0DF8}" type="pres">
      <dgm:prSet presAssocID="{4502B2B1-0B6D-734A-A852-183DB266051B}" presName="Name111" presStyleLbl="parChTrans1D2" presStyleIdx="2" presStyleCnt="4"/>
      <dgm:spPr/>
    </dgm:pt>
    <dgm:pt modelId="{416D736B-DC00-864B-8CC3-F8CBF46BE51C}" type="pres">
      <dgm:prSet presAssocID="{BC40C4BE-1E75-4B4B-99B1-1A1EC42766F3}" presName="hierRoot3" presStyleCnt="0">
        <dgm:presLayoutVars>
          <dgm:hierBranch val="init"/>
        </dgm:presLayoutVars>
      </dgm:prSet>
      <dgm:spPr/>
    </dgm:pt>
    <dgm:pt modelId="{FBB65D7E-0902-D44D-9727-2743657FE054}" type="pres">
      <dgm:prSet presAssocID="{BC40C4BE-1E75-4B4B-99B1-1A1EC42766F3}" presName="rootComposite3" presStyleCnt="0"/>
      <dgm:spPr/>
    </dgm:pt>
    <dgm:pt modelId="{EA64E8D0-1D7C-5B46-9E21-611DFF48138E}" type="pres">
      <dgm:prSet presAssocID="{BC40C4BE-1E75-4B4B-99B1-1A1EC42766F3}" presName="rootText3" presStyleLbl="asst1" presStyleIdx="2" presStyleCnt="4" custScaleX="45320" custScaleY="45320" custLinFactNeighborX="2616" custLinFactNeighborY="19169">
        <dgm:presLayoutVars>
          <dgm:chPref val="3"/>
        </dgm:presLayoutVars>
      </dgm:prSet>
      <dgm:spPr/>
    </dgm:pt>
    <dgm:pt modelId="{3B9BFF92-6D1C-264E-B384-8EC409F0F851}" type="pres">
      <dgm:prSet presAssocID="{BC40C4BE-1E75-4B4B-99B1-1A1EC42766F3}" presName="rootConnector3" presStyleLbl="asst1" presStyleIdx="2" presStyleCnt="4"/>
      <dgm:spPr/>
    </dgm:pt>
    <dgm:pt modelId="{A9C75468-49F5-CF41-AF05-DA1912B1E22B}" type="pres">
      <dgm:prSet presAssocID="{BC40C4BE-1E75-4B4B-99B1-1A1EC42766F3}" presName="hierChild6" presStyleCnt="0"/>
      <dgm:spPr/>
    </dgm:pt>
    <dgm:pt modelId="{4F3ACAB9-C8C1-AA4A-983E-A8360B23D06F}" type="pres">
      <dgm:prSet presAssocID="{BC40C4BE-1E75-4B4B-99B1-1A1EC42766F3}" presName="hierChild7" presStyleCnt="0"/>
      <dgm:spPr/>
    </dgm:pt>
    <dgm:pt modelId="{E40DD528-C967-4144-A6F2-8E71CEBC9A49}" type="pres">
      <dgm:prSet presAssocID="{D5232F52-60D8-EC47-9E24-D9E8841FCA33}" presName="Name111" presStyleLbl="parChTrans1D2" presStyleIdx="3" presStyleCnt="4"/>
      <dgm:spPr/>
    </dgm:pt>
    <dgm:pt modelId="{99BFDA6D-5566-9645-B729-78B30E0E175D}" type="pres">
      <dgm:prSet presAssocID="{589C6542-C6DA-5E4E-BFBD-D3896E1DF435}" presName="hierRoot3" presStyleCnt="0">
        <dgm:presLayoutVars>
          <dgm:hierBranch val="init"/>
        </dgm:presLayoutVars>
      </dgm:prSet>
      <dgm:spPr/>
    </dgm:pt>
    <dgm:pt modelId="{AC69A324-03AF-B244-8F28-5E9A304EF814}" type="pres">
      <dgm:prSet presAssocID="{589C6542-C6DA-5E4E-BFBD-D3896E1DF435}" presName="rootComposite3" presStyleCnt="0"/>
      <dgm:spPr/>
    </dgm:pt>
    <dgm:pt modelId="{8C658546-F96C-0144-97B9-DFE77C1E8910}" type="pres">
      <dgm:prSet presAssocID="{589C6542-C6DA-5E4E-BFBD-D3896E1DF435}" presName="rootText3" presStyleLbl="asst1" presStyleIdx="3" presStyleCnt="4" custAng="10800000" custFlipVert="1" custScaleX="38011" custScaleY="38011" custLinFactNeighborX="-95012" custLinFactNeighborY="-2854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076F462-17F8-5645-9E30-6E9F3A483A50}" type="pres">
      <dgm:prSet presAssocID="{589C6542-C6DA-5E4E-BFBD-D3896E1DF435}" presName="rootConnector3" presStyleLbl="asst1" presStyleIdx="3" presStyleCnt="4"/>
      <dgm:spPr/>
    </dgm:pt>
    <dgm:pt modelId="{862D1BC0-C26E-5144-A94B-7CFC18D73F4F}" type="pres">
      <dgm:prSet presAssocID="{589C6542-C6DA-5E4E-BFBD-D3896E1DF435}" presName="hierChild6" presStyleCnt="0"/>
      <dgm:spPr/>
    </dgm:pt>
    <dgm:pt modelId="{367B1CC6-1483-3B4F-AF76-50C2245AA785}" type="pres">
      <dgm:prSet presAssocID="{589C6542-C6DA-5E4E-BFBD-D3896E1DF435}" presName="hierChild7" presStyleCnt="0"/>
      <dgm:spPr/>
    </dgm:pt>
  </dgm:ptLst>
  <dgm:cxnLst>
    <dgm:cxn modelId="{DC3BE558-B8F3-A24E-A0D1-D2DA9794D5E1}" type="presOf" srcId="{BDABC97E-9861-E645-8F52-47AA88286830}" destId="{CC0CCC77-5D85-464D-8B62-401C1E1D6550}" srcOrd="0" destOrd="0" presId="urn:microsoft.com/office/officeart/2005/8/layout/orgChart1"/>
    <dgm:cxn modelId="{C35F3037-876E-C543-B4D5-AA31F9D8278D}" type="presOf" srcId="{E060BF24-AE1E-F542-A333-45DFAED58F47}" destId="{1AB387C2-DE1D-0944-80A8-1F9BDBDB8DD9}" srcOrd="0" destOrd="0" presId="urn:microsoft.com/office/officeart/2005/8/layout/orgChart1"/>
    <dgm:cxn modelId="{EA6715D0-6497-4F4A-965E-0E0D4984245C}" srcId="{E060BF24-AE1E-F542-A333-45DFAED58F47}" destId="{589C6542-C6DA-5E4E-BFBD-D3896E1DF435}" srcOrd="3" destOrd="0" parTransId="{D5232F52-60D8-EC47-9E24-D9E8841FCA33}" sibTransId="{566B961F-F4D2-E840-9622-5FFA23F3A871}"/>
    <dgm:cxn modelId="{B474BA75-5509-B046-BB64-3E0B07253CC1}" type="presOf" srcId="{BDABC97E-9861-E645-8F52-47AA88286830}" destId="{9E485ADA-9C59-484A-A1CD-3DF9EAAB01FF}" srcOrd="1" destOrd="0" presId="urn:microsoft.com/office/officeart/2005/8/layout/orgChart1"/>
    <dgm:cxn modelId="{36678BB8-53F7-7C44-9076-2E933CE3C4FE}" type="presOf" srcId="{BC40C4BE-1E75-4B4B-99B1-1A1EC42766F3}" destId="{3B9BFF92-6D1C-264E-B384-8EC409F0F851}" srcOrd="1" destOrd="0" presId="urn:microsoft.com/office/officeart/2005/8/layout/orgChart1"/>
    <dgm:cxn modelId="{020A4FEF-9165-FB43-A601-15288FB60143}" type="presOf" srcId="{4502B2B1-0B6D-734A-A852-183DB266051B}" destId="{3932C5A2-C656-C643-BF62-82D1504A0DF8}" srcOrd="0" destOrd="0" presId="urn:microsoft.com/office/officeart/2005/8/layout/orgChart1"/>
    <dgm:cxn modelId="{4EFBE5E8-D79C-8C43-9304-229B7C8FE4D5}" type="presOf" srcId="{BC40C4BE-1E75-4B4B-99B1-1A1EC42766F3}" destId="{EA64E8D0-1D7C-5B46-9E21-611DFF48138E}" srcOrd="0" destOrd="0" presId="urn:microsoft.com/office/officeart/2005/8/layout/orgChart1"/>
    <dgm:cxn modelId="{DC249D45-1FF6-1E45-BDF2-F8680CAE2BC1}" type="presOf" srcId="{45FD75E4-DD5D-9E4C-88EB-CA0633BC7F6E}" destId="{FCDA30CF-2F2A-1A45-BDD4-0A35596A25DD}" srcOrd="0" destOrd="0" presId="urn:microsoft.com/office/officeart/2005/8/layout/orgChart1"/>
    <dgm:cxn modelId="{C821B282-7327-064A-8BA3-D944EE5EAD2D}" type="presOf" srcId="{5878211B-AABC-AF47-AA40-F697D30F3AF3}" destId="{EA4D9F29-ACFF-F843-B14B-E511BC77149E}" srcOrd="0" destOrd="0" presId="urn:microsoft.com/office/officeart/2005/8/layout/orgChart1"/>
    <dgm:cxn modelId="{87052EDB-9601-B647-9045-4E51AF0DA566}" type="presOf" srcId="{794E8C8F-22E3-7E46-91EB-0C4463CCEC27}" destId="{B477B6A7-05E7-B84D-AFB3-E5A2324C3BC6}" srcOrd="0" destOrd="0" presId="urn:microsoft.com/office/officeart/2005/8/layout/orgChart1"/>
    <dgm:cxn modelId="{D2529B6F-6010-0549-8A8E-FB69E1F84470}" type="presOf" srcId="{E060BF24-AE1E-F542-A333-45DFAED58F47}" destId="{3ADA55BA-3F35-0740-8B84-5D86AB535B09}" srcOrd="1" destOrd="0" presId="urn:microsoft.com/office/officeart/2005/8/layout/orgChart1"/>
    <dgm:cxn modelId="{EC772367-7FCB-1D45-9821-E2F1C39547AD}" type="presOf" srcId="{D5232F52-60D8-EC47-9E24-D9E8841FCA33}" destId="{E40DD528-C967-4144-A6F2-8E71CEBC9A49}" srcOrd="0" destOrd="0" presId="urn:microsoft.com/office/officeart/2005/8/layout/orgChart1"/>
    <dgm:cxn modelId="{FCC62D92-325D-AA49-9D0F-1FA7F2CFFEB4}" type="presOf" srcId="{92176A84-A333-D44F-BCA1-F68B1BEE69AC}" destId="{A7516C34-0825-F74D-9489-8347736A45AD}" srcOrd="0" destOrd="0" presId="urn:microsoft.com/office/officeart/2005/8/layout/orgChart1"/>
    <dgm:cxn modelId="{0FB942B5-C38E-BE41-8A32-233B01788D66}" type="presOf" srcId="{45FD75E4-DD5D-9E4C-88EB-CA0633BC7F6E}" destId="{A4B0123E-7751-C141-9465-4308EDEEC199}" srcOrd="1" destOrd="0" presId="urn:microsoft.com/office/officeart/2005/8/layout/orgChart1"/>
    <dgm:cxn modelId="{7DDF1871-9CB5-C240-AC91-460B5A970ED2}" srcId="{E060BF24-AE1E-F542-A333-45DFAED58F47}" destId="{BDABC97E-9861-E645-8F52-47AA88286830}" srcOrd="1" destOrd="0" parTransId="{5878211B-AABC-AF47-AA40-F697D30F3AF3}" sibTransId="{449A2A78-3014-3C45-A868-93B1113749CC}"/>
    <dgm:cxn modelId="{42CF8A20-2606-CF44-85ED-E351A5E4C9C7}" srcId="{E060BF24-AE1E-F542-A333-45DFAED58F47}" destId="{BC40C4BE-1E75-4B4B-99B1-1A1EC42766F3}" srcOrd="2" destOrd="0" parTransId="{4502B2B1-0B6D-734A-A852-183DB266051B}" sibTransId="{B67BA154-17C3-3A4C-9070-2FA1C2B85AB2}"/>
    <dgm:cxn modelId="{5381BC30-CA88-DB44-AC33-DE74614602B9}" srcId="{92176A84-A333-D44F-BCA1-F68B1BEE69AC}" destId="{E060BF24-AE1E-F542-A333-45DFAED58F47}" srcOrd="0" destOrd="0" parTransId="{EA243E30-219C-EF40-9516-62A1992D5F92}" sibTransId="{67068CD0-973F-0E45-ACBE-AAB2F45AAA1B}"/>
    <dgm:cxn modelId="{24492CC0-CD49-FF48-B626-EBC93EE50D63}" type="presOf" srcId="{589C6542-C6DA-5E4E-BFBD-D3896E1DF435}" destId="{8C658546-F96C-0144-97B9-DFE77C1E8910}" srcOrd="0" destOrd="0" presId="urn:microsoft.com/office/officeart/2005/8/layout/orgChart1"/>
    <dgm:cxn modelId="{BF1D0600-0F81-EF4B-A032-7CEB0065FC03}" srcId="{E060BF24-AE1E-F542-A333-45DFAED58F47}" destId="{45FD75E4-DD5D-9E4C-88EB-CA0633BC7F6E}" srcOrd="0" destOrd="0" parTransId="{794E8C8F-22E3-7E46-91EB-0C4463CCEC27}" sibTransId="{EA8B9F02-940E-DD4E-A696-AD525569228F}"/>
    <dgm:cxn modelId="{6C6851E6-52C6-7748-982F-85ADB5A40262}" type="presOf" srcId="{589C6542-C6DA-5E4E-BFBD-D3896E1DF435}" destId="{7076F462-17F8-5645-9E30-6E9F3A483A50}" srcOrd="1" destOrd="0" presId="urn:microsoft.com/office/officeart/2005/8/layout/orgChart1"/>
    <dgm:cxn modelId="{87D62CDC-03A2-4A49-891F-2B3F152BCB9B}" type="presParOf" srcId="{A7516C34-0825-F74D-9489-8347736A45AD}" destId="{C3897BCE-7B31-8842-BC65-A31A4276A927}" srcOrd="0" destOrd="0" presId="urn:microsoft.com/office/officeart/2005/8/layout/orgChart1"/>
    <dgm:cxn modelId="{70C4435F-E9D3-4243-A837-327F9596774A}" type="presParOf" srcId="{C3897BCE-7B31-8842-BC65-A31A4276A927}" destId="{E9BBAB03-1CE7-6648-AD75-A76C9FF16058}" srcOrd="0" destOrd="0" presId="urn:microsoft.com/office/officeart/2005/8/layout/orgChart1"/>
    <dgm:cxn modelId="{035B75AC-8526-2040-84F3-83EAA809D9BC}" type="presParOf" srcId="{E9BBAB03-1CE7-6648-AD75-A76C9FF16058}" destId="{1AB387C2-DE1D-0944-80A8-1F9BDBDB8DD9}" srcOrd="0" destOrd="0" presId="urn:microsoft.com/office/officeart/2005/8/layout/orgChart1"/>
    <dgm:cxn modelId="{E252858D-7D89-4644-A6E8-D70E034AA0D7}" type="presParOf" srcId="{E9BBAB03-1CE7-6648-AD75-A76C9FF16058}" destId="{3ADA55BA-3F35-0740-8B84-5D86AB535B09}" srcOrd="1" destOrd="0" presId="urn:microsoft.com/office/officeart/2005/8/layout/orgChart1"/>
    <dgm:cxn modelId="{54860EEE-3673-F64D-A329-B4C3B35162D6}" type="presParOf" srcId="{C3897BCE-7B31-8842-BC65-A31A4276A927}" destId="{1C5BA96C-2D0F-9349-BD6B-283FFEE9458C}" srcOrd="1" destOrd="0" presId="urn:microsoft.com/office/officeart/2005/8/layout/orgChart1"/>
    <dgm:cxn modelId="{A9D77A1F-6E1A-8641-A246-70E48FA39907}" type="presParOf" srcId="{C3897BCE-7B31-8842-BC65-A31A4276A927}" destId="{A85BE637-0EF2-7C4B-8AC8-11006FB9D999}" srcOrd="2" destOrd="0" presId="urn:microsoft.com/office/officeart/2005/8/layout/orgChart1"/>
    <dgm:cxn modelId="{7F86C6B9-087A-9846-9E40-CE68797C5BD5}" type="presParOf" srcId="{A85BE637-0EF2-7C4B-8AC8-11006FB9D999}" destId="{B477B6A7-05E7-B84D-AFB3-E5A2324C3BC6}" srcOrd="0" destOrd="0" presId="urn:microsoft.com/office/officeart/2005/8/layout/orgChart1"/>
    <dgm:cxn modelId="{0BAF5ACB-1351-BA40-B74C-1F6285612DAF}" type="presParOf" srcId="{A85BE637-0EF2-7C4B-8AC8-11006FB9D999}" destId="{7DF66633-89EF-A247-8C18-333856D796A5}" srcOrd="1" destOrd="0" presId="urn:microsoft.com/office/officeart/2005/8/layout/orgChart1"/>
    <dgm:cxn modelId="{B508D2DA-15AE-DF46-93E8-164BBDAC90CF}" type="presParOf" srcId="{7DF66633-89EF-A247-8C18-333856D796A5}" destId="{B9FAD631-DB8C-8C4E-9B5E-1B926201F88F}" srcOrd="0" destOrd="0" presId="urn:microsoft.com/office/officeart/2005/8/layout/orgChart1"/>
    <dgm:cxn modelId="{BCF8848E-D1EC-7D4D-B8E3-1BB7F06CE1CB}" type="presParOf" srcId="{B9FAD631-DB8C-8C4E-9B5E-1B926201F88F}" destId="{FCDA30CF-2F2A-1A45-BDD4-0A35596A25DD}" srcOrd="0" destOrd="0" presId="urn:microsoft.com/office/officeart/2005/8/layout/orgChart1"/>
    <dgm:cxn modelId="{EBF9E999-65D8-B441-ADA2-5BE594130951}" type="presParOf" srcId="{B9FAD631-DB8C-8C4E-9B5E-1B926201F88F}" destId="{A4B0123E-7751-C141-9465-4308EDEEC199}" srcOrd="1" destOrd="0" presId="urn:microsoft.com/office/officeart/2005/8/layout/orgChart1"/>
    <dgm:cxn modelId="{6E54CAEE-B98F-024E-B8E4-350CF1FF69AE}" type="presParOf" srcId="{7DF66633-89EF-A247-8C18-333856D796A5}" destId="{46629249-30A0-6E41-BD5D-2A9D18735C39}" srcOrd="1" destOrd="0" presId="urn:microsoft.com/office/officeart/2005/8/layout/orgChart1"/>
    <dgm:cxn modelId="{24CC2591-318D-984B-96F1-A919BFFDDC0F}" type="presParOf" srcId="{7DF66633-89EF-A247-8C18-333856D796A5}" destId="{7F61F53A-ACBD-754F-978C-EF3682313627}" srcOrd="2" destOrd="0" presId="urn:microsoft.com/office/officeart/2005/8/layout/orgChart1"/>
    <dgm:cxn modelId="{D5EE2995-DE51-BF4B-879B-2022B2653415}" type="presParOf" srcId="{A85BE637-0EF2-7C4B-8AC8-11006FB9D999}" destId="{EA4D9F29-ACFF-F843-B14B-E511BC77149E}" srcOrd="2" destOrd="0" presId="urn:microsoft.com/office/officeart/2005/8/layout/orgChart1"/>
    <dgm:cxn modelId="{4DA5BF76-27A5-544E-ADC8-39C01E73C0C9}" type="presParOf" srcId="{A85BE637-0EF2-7C4B-8AC8-11006FB9D999}" destId="{1128AC65-A9C3-B646-AE16-4A97A017D14B}" srcOrd="3" destOrd="0" presId="urn:microsoft.com/office/officeart/2005/8/layout/orgChart1"/>
    <dgm:cxn modelId="{55CACA39-E7EF-A04F-B6B6-28B3C87841C8}" type="presParOf" srcId="{1128AC65-A9C3-B646-AE16-4A97A017D14B}" destId="{4826519C-1F28-BB4D-8E5A-F3BE98C82473}" srcOrd="0" destOrd="0" presId="urn:microsoft.com/office/officeart/2005/8/layout/orgChart1"/>
    <dgm:cxn modelId="{369BAA02-64F7-994B-AB1D-7D8AB7147B74}" type="presParOf" srcId="{4826519C-1F28-BB4D-8E5A-F3BE98C82473}" destId="{CC0CCC77-5D85-464D-8B62-401C1E1D6550}" srcOrd="0" destOrd="0" presId="urn:microsoft.com/office/officeart/2005/8/layout/orgChart1"/>
    <dgm:cxn modelId="{9159BFF7-3B25-9E4A-BA6C-985750B1C93C}" type="presParOf" srcId="{4826519C-1F28-BB4D-8E5A-F3BE98C82473}" destId="{9E485ADA-9C59-484A-A1CD-3DF9EAAB01FF}" srcOrd="1" destOrd="0" presId="urn:microsoft.com/office/officeart/2005/8/layout/orgChart1"/>
    <dgm:cxn modelId="{16AC9779-AD0F-4841-B8F9-CBAF08DD3586}" type="presParOf" srcId="{1128AC65-A9C3-B646-AE16-4A97A017D14B}" destId="{77F97EA4-4313-4043-83AB-301B616F5EA4}" srcOrd="1" destOrd="0" presId="urn:microsoft.com/office/officeart/2005/8/layout/orgChart1"/>
    <dgm:cxn modelId="{8DF2EFF6-AAF2-AD49-96D3-B4668C930BC3}" type="presParOf" srcId="{1128AC65-A9C3-B646-AE16-4A97A017D14B}" destId="{3BA8252E-F977-194D-8D11-030A5177C323}" srcOrd="2" destOrd="0" presId="urn:microsoft.com/office/officeart/2005/8/layout/orgChart1"/>
    <dgm:cxn modelId="{388CE147-4099-CC42-A8E9-DB373A5289E7}" type="presParOf" srcId="{A85BE637-0EF2-7C4B-8AC8-11006FB9D999}" destId="{3932C5A2-C656-C643-BF62-82D1504A0DF8}" srcOrd="4" destOrd="0" presId="urn:microsoft.com/office/officeart/2005/8/layout/orgChart1"/>
    <dgm:cxn modelId="{045BEFCC-A9F0-1943-89B2-6A936F737982}" type="presParOf" srcId="{A85BE637-0EF2-7C4B-8AC8-11006FB9D999}" destId="{416D736B-DC00-864B-8CC3-F8CBF46BE51C}" srcOrd="5" destOrd="0" presId="urn:microsoft.com/office/officeart/2005/8/layout/orgChart1"/>
    <dgm:cxn modelId="{084D44EF-B1BC-FB42-B55B-E069E9684A75}" type="presParOf" srcId="{416D736B-DC00-864B-8CC3-F8CBF46BE51C}" destId="{FBB65D7E-0902-D44D-9727-2743657FE054}" srcOrd="0" destOrd="0" presId="urn:microsoft.com/office/officeart/2005/8/layout/orgChart1"/>
    <dgm:cxn modelId="{DC67F50D-C339-E549-A69F-FB10B3C4DCE2}" type="presParOf" srcId="{FBB65D7E-0902-D44D-9727-2743657FE054}" destId="{EA64E8D0-1D7C-5B46-9E21-611DFF48138E}" srcOrd="0" destOrd="0" presId="urn:microsoft.com/office/officeart/2005/8/layout/orgChart1"/>
    <dgm:cxn modelId="{A5437B1B-578A-CE45-B963-6608048CCAAB}" type="presParOf" srcId="{FBB65D7E-0902-D44D-9727-2743657FE054}" destId="{3B9BFF92-6D1C-264E-B384-8EC409F0F851}" srcOrd="1" destOrd="0" presId="urn:microsoft.com/office/officeart/2005/8/layout/orgChart1"/>
    <dgm:cxn modelId="{008C8AC9-1658-DB4D-AC6F-F552420A08F2}" type="presParOf" srcId="{416D736B-DC00-864B-8CC3-F8CBF46BE51C}" destId="{A9C75468-49F5-CF41-AF05-DA1912B1E22B}" srcOrd="1" destOrd="0" presId="urn:microsoft.com/office/officeart/2005/8/layout/orgChart1"/>
    <dgm:cxn modelId="{EAF659A0-D80E-5845-B182-50CD7F422AF7}" type="presParOf" srcId="{416D736B-DC00-864B-8CC3-F8CBF46BE51C}" destId="{4F3ACAB9-C8C1-AA4A-983E-A8360B23D06F}" srcOrd="2" destOrd="0" presId="urn:microsoft.com/office/officeart/2005/8/layout/orgChart1"/>
    <dgm:cxn modelId="{655036F5-8043-604C-930E-AB899C75A482}" type="presParOf" srcId="{A85BE637-0EF2-7C4B-8AC8-11006FB9D999}" destId="{E40DD528-C967-4144-A6F2-8E71CEBC9A49}" srcOrd="6" destOrd="0" presId="urn:microsoft.com/office/officeart/2005/8/layout/orgChart1"/>
    <dgm:cxn modelId="{98B922F3-1D04-CA43-B1E5-A002FDEBC82A}" type="presParOf" srcId="{A85BE637-0EF2-7C4B-8AC8-11006FB9D999}" destId="{99BFDA6D-5566-9645-B729-78B30E0E175D}" srcOrd="7" destOrd="0" presId="urn:microsoft.com/office/officeart/2005/8/layout/orgChart1"/>
    <dgm:cxn modelId="{6D18049C-573D-F94D-93F6-7881E09AF04F}" type="presParOf" srcId="{99BFDA6D-5566-9645-B729-78B30E0E175D}" destId="{AC69A324-03AF-B244-8F28-5E9A304EF814}" srcOrd="0" destOrd="0" presId="urn:microsoft.com/office/officeart/2005/8/layout/orgChart1"/>
    <dgm:cxn modelId="{A905C187-8F52-B548-B65B-6EB16D3A94BC}" type="presParOf" srcId="{AC69A324-03AF-B244-8F28-5E9A304EF814}" destId="{8C658546-F96C-0144-97B9-DFE77C1E8910}" srcOrd="0" destOrd="0" presId="urn:microsoft.com/office/officeart/2005/8/layout/orgChart1"/>
    <dgm:cxn modelId="{8463FA23-F89C-3141-A76E-98566ACD4E51}" type="presParOf" srcId="{AC69A324-03AF-B244-8F28-5E9A304EF814}" destId="{7076F462-17F8-5645-9E30-6E9F3A483A50}" srcOrd="1" destOrd="0" presId="urn:microsoft.com/office/officeart/2005/8/layout/orgChart1"/>
    <dgm:cxn modelId="{2BCE3DB3-9153-8E45-88C2-45B41DE50B3D}" type="presParOf" srcId="{99BFDA6D-5566-9645-B729-78B30E0E175D}" destId="{862D1BC0-C26E-5144-A94B-7CFC18D73F4F}" srcOrd="1" destOrd="0" presId="urn:microsoft.com/office/officeart/2005/8/layout/orgChart1"/>
    <dgm:cxn modelId="{349EBEA5-A6E9-5F46-AF06-3447FADB301F}" type="presParOf" srcId="{99BFDA6D-5566-9645-B729-78B30E0E175D}" destId="{367B1CC6-1483-3B4F-AF76-50C2245AA78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DD528-C967-4144-A6F2-8E71CEBC9A49}">
      <dsp:nvSpPr>
        <dsp:cNvPr id="0" name=""/>
        <dsp:cNvSpPr/>
      </dsp:nvSpPr>
      <dsp:spPr>
        <a:xfrm>
          <a:off x="1607687" y="1326354"/>
          <a:ext cx="222587" cy="2727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7387"/>
              </a:lnTo>
              <a:lnTo>
                <a:pt x="222587" y="272738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32C5A2-C656-C643-BF62-82D1504A0DF8}">
      <dsp:nvSpPr>
        <dsp:cNvPr id="0" name=""/>
        <dsp:cNvSpPr/>
      </dsp:nvSpPr>
      <dsp:spPr>
        <a:xfrm>
          <a:off x="1607687" y="1326354"/>
          <a:ext cx="222627" cy="336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0271"/>
              </a:lnTo>
              <a:lnTo>
                <a:pt x="222627" y="336027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D9F29-ACFF-F843-B14B-E511BC77149E}">
      <dsp:nvSpPr>
        <dsp:cNvPr id="0" name=""/>
        <dsp:cNvSpPr/>
      </dsp:nvSpPr>
      <dsp:spPr>
        <a:xfrm>
          <a:off x="1607687" y="1326354"/>
          <a:ext cx="238862" cy="21082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8298"/>
              </a:lnTo>
              <a:lnTo>
                <a:pt x="238862" y="210829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7B6A7-05E7-B84D-AFB3-E5A2324C3BC6}">
      <dsp:nvSpPr>
        <dsp:cNvPr id="0" name=""/>
        <dsp:cNvSpPr/>
      </dsp:nvSpPr>
      <dsp:spPr>
        <a:xfrm>
          <a:off x="1607687" y="1326354"/>
          <a:ext cx="222601" cy="1428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8462"/>
              </a:lnTo>
              <a:lnTo>
                <a:pt x="222601" y="14284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387C2-DE1D-0944-80A8-1F9BDBDB8DD9}">
      <dsp:nvSpPr>
        <dsp:cNvPr id="0" name=""/>
        <dsp:cNvSpPr/>
      </dsp:nvSpPr>
      <dsp:spPr>
        <a:xfrm>
          <a:off x="0" y="0"/>
          <a:ext cx="3215374" cy="13263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 smtClean="0"/>
            <a:t>MagicMirror</a:t>
          </a:r>
          <a:endParaRPr lang="de-DE" sz="3000" kern="1200" dirty="0"/>
        </a:p>
      </dsp:txBody>
      <dsp:txXfrm>
        <a:off x="0" y="0"/>
        <a:ext cx="3215374" cy="1326354"/>
      </dsp:txXfrm>
    </dsp:sp>
    <dsp:sp modelId="{FCDA30CF-2F2A-1A45-BDD4-0A35596A25DD}">
      <dsp:nvSpPr>
        <dsp:cNvPr id="0" name=""/>
        <dsp:cNvSpPr/>
      </dsp:nvSpPr>
      <dsp:spPr>
        <a:xfrm>
          <a:off x="1830288" y="2450126"/>
          <a:ext cx="1218760" cy="6093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config</a:t>
          </a:r>
          <a:endParaRPr lang="de-DE" sz="2200" kern="1200" dirty="0"/>
        </a:p>
      </dsp:txBody>
      <dsp:txXfrm>
        <a:off x="1830288" y="2450126"/>
        <a:ext cx="1218760" cy="609380"/>
      </dsp:txXfrm>
    </dsp:sp>
    <dsp:sp modelId="{CC0CCC77-5D85-464D-8B62-401C1E1D6550}">
      <dsp:nvSpPr>
        <dsp:cNvPr id="0" name=""/>
        <dsp:cNvSpPr/>
      </dsp:nvSpPr>
      <dsp:spPr>
        <a:xfrm>
          <a:off x="1846549" y="3160495"/>
          <a:ext cx="1096629" cy="548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css</a:t>
          </a:r>
          <a:endParaRPr lang="de-DE" sz="2200" kern="1200" dirty="0"/>
        </a:p>
      </dsp:txBody>
      <dsp:txXfrm>
        <a:off x="1846549" y="3160495"/>
        <a:ext cx="1096629" cy="548314"/>
      </dsp:txXfrm>
    </dsp:sp>
    <dsp:sp modelId="{EA64E8D0-1D7C-5B46-9E21-611DFF48138E}">
      <dsp:nvSpPr>
        <dsp:cNvPr id="0" name=""/>
        <dsp:cNvSpPr/>
      </dsp:nvSpPr>
      <dsp:spPr>
        <a:xfrm>
          <a:off x="1830315" y="4386073"/>
          <a:ext cx="1202207" cy="6011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err="1" smtClean="0"/>
            <a:t>modules</a:t>
          </a:r>
          <a:endParaRPr lang="de-DE" sz="2200" kern="1200" dirty="0"/>
        </a:p>
      </dsp:txBody>
      <dsp:txXfrm>
        <a:off x="1830315" y="4386073"/>
        <a:ext cx="1202207" cy="601103"/>
      </dsp:txXfrm>
    </dsp:sp>
    <dsp:sp modelId="{8C658546-F96C-0144-97B9-DFE77C1E8910}">
      <dsp:nvSpPr>
        <dsp:cNvPr id="0" name=""/>
        <dsp:cNvSpPr/>
      </dsp:nvSpPr>
      <dsp:spPr>
        <a:xfrm rot="10800000" flipV="1">
          <a:off x="1830275" y="3801662"/>
          <a:ext cx="1008321" cy="50416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err="1" smtClean="0"/>
            <a:t>js</a:t>
          </a:r>
          <a:endParaRPr lang="de-DE" sz="2200" kern="1200" dirty="0"/>
        </a:p>
      </dsp:txBody>
      <dsp:txXfrm rot="-10800000">
        <a:off x="1830275" y="3801662"/>
        <a:ext cx="1008321" cy="504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3F776-9758-4BA1-ADE1-964A9A16300E}" type="datetimeFigureOut">
              <a:rPr lang="de-DE" smtClean="0"/>
              <a:pPr/>
              <a:t>11.05.17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C6D4E-7725-4D19-AEC4-865D1C828ED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156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9D88D-2AA9-4A1B-A4FF-E71ACE4E9FF1}" type="datetimeFigureOut">
              <a:rPr lang="de-DE" smtClean="0"/>
              <a:pPr/>
              <a:t>11.05.17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8815" y="4713645"/>
            <a:ext cx="5430520" cy="446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710DC-0717-422D-BC98-B9A7718907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90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078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Kurz über </a:t>
            </a:r>
            <a:r>
              <a:rPr lang="de-DE" baseline="0" dirty="0" err="1" smtClean="0"/>
              <a:t>Templating</a:t>
            </a:r>
            <a:r>
              <a:rPr lang="de-DE" baseline="0" dirty="0" smtClean="0"/>
              <a:t> sprechen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03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C = Verzerrung des Zeit-Raum-Kontinuums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Bosch Free @ Home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w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w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w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w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Zwischen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Zwischen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43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| Inhal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54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 |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34200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6pPr>
              <a:buNone/>
              <a:defRPr/>
            </a:lvl6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5669200"/>
            <a:ext cx="8172200" cy="630000"/>
          </a:xfrm>
          <a:solidFill>
            <a:schemeClr val="accent3"/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Fazit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382900" y="5166000"/>
            <a:ext cx="270000" cy="43920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txBody>
          <a:bodyPr lIns="36000"/>
          <a:lstStyle>
            <a:lvl1pPr marL="0" indent="0">
              <a:spcBef>
                <a:spcPts val="0"/>
              </a:spcBef>
              <a:defRPr sz="400" b="0" baseline="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2pPr>
            <a:lvl3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3pPr>
            <a:lvl4pPr marL="0" indent="0">
              <a:spcBef>
                <a:spcPts val="0"/>
              </a:spcBef>
              <a:buNone/>
              <a:defRPr sz="400" b="0">
                <a:solidFill>
                  <a:schemeClr val="accent3"/>
                </a:solidFill>
              </a:defRPr>
            </a:lvl4pPr>
            <a:lvl5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5pPr>
            <a:lvl6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6pPr>
            <a:lvl7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7pPr>
            <a:lvl8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8pPr>
            <a:lvl9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dirty="0" smtClean="0"/>
              <a:t>   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Schatten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8000" indent="-288000">
              <a:spcBef>
                <a:spcPts val="385"/>
              </a:spcBef>
              <a:buFontTx/>
              <a:buBlip>
                <a:blip r:embed="rId2"/>
              </a:buBlip>
              <a:defRPr sz="1600" b="0"/>
            </a:lvl2pPr>
            <a:lvl3pPr marL="288000" indent="-288000">
              <a:spcBef>
                <a:spcPts val="385"/>
              </a:spcBef>
              <a:buFontTx/>
              <a:buBlip>
                <a:blip r:embed="rId3"/>
              </a:buBlip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hne Kontur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7338" indent="-287338">
              <a:spcBef>
                <a:spcPts val="385"/>
              </a:spcBef>
              <a:buFontTx/>
              <a:buBlip>
                <a:blip r:embed="rId2"/>
              </a:buBlip>
              <a:tabLst/>
              <a:defRPr sz="1600" b="0"/>
            </a:lvl2pPr>
            <a:lvl3pPr marL="287338" indent="-287338">
              <a:spcBef>
                <a:spcPts val="385"/>
              </a:spcBef>
              <a:buFontTx/>
              <a:buBlip>
                <a:blip r:embed="rId3"/>
              </a:buBlip>
              <a:tabLst/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tabLst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| 6 PRO | CON (überdeck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 </a:t>
            </a:r>
            <a:endParaRPr lang="de-DE" dirty="0"/>
          </a:p>
        </p:txBody>
      </p:sp>
      <p:sp>
        <p:nvSpPr>
          <p:cNvPr id="8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32940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615625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6" hasCustomPrompt="1"/>
          </p:nvPr>
        </p:nvSpPr>
        <p:spPr>
          <a:xfrm>
            <a:off x="4318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 hasCustomPrompt="1"/>
          </p:nvPr>
        </p:nvSpPr>
        <p:spPr>
          <a:xfrm>
            <a:off x="32940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 hasCustomPrompt="1"/>
          </p:nvPr>
        </p:nvSpPr>
        <p:spPr>
          <a:xfrm>
            <a:off x="615625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432000" y="-612000"/>
            <a:ext cx="81722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Zum Einfügen der Bilder die grünen Kästen etwas verschieben</a:t>
            </a:r>
          </a:p>
          <a:p>
            <a:r>
              <a:rPr lang="de-DE" sz="1100" dirty="0" smtClean="0">
                <a:solidFill>
                  <a:schemeClr val="accent3"/>
                </a:solidFill>
              </a:rPr>
              <a:t>► </a:t>
            </a:r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Dann über den jeweiligen Butten ein Bild einfügen </a:t>
            </a:r>
          </a:p>
          <a:p>
            <a:r>
              <a:rPr lang="de-DE" sz="1100" b="1" dirty="0" smtClean="0">
                <a:solidFill>
                  <a:schemeClr val="accent3"/>
                </a:solidFill>
              </a:rPr>
              <a:t>Abschließend</a:t>
            </a:r>
            <a:r>
              <a:rPr lang="de-DE" sz="1100" baseline="0" dirty="0" smtClean="0">
                <a:solidFill>
                  <a:schemeClr val="accent3"/>
                </a:solidFill>
              </a:rPr>
              <a:t> über </a:t>
            </a:r>
            <a:r>
              <a:rPr lang="de-DE" sz="1100" b="1" dirty="0" smtClean="0">
                <a:solidFill>
                  <a:schemeClr val="accent3"/>
                </a:solidFill>
              </a:rPr>
              <a:t>Menü</a:t>
            </a:r>
            <a:r>
              <a:rPr lang="de-DE" sz="1100" dirty="0" smtClean="0">
                <a:solidFill>
                  <a:schemeClr val="accent3"/>
                </a:solidFill>
              </a:rPr>
              <a:t> ► Start| Folien| </a:t>
            </a:r>
            <a:r>
              <a:rPr lang="de-DE" sz="1100" b="1" dirty="0" smtClean="0">
                <a:solidFill>
                  <a:schemeClr val="accent3"/>
                </a:solidFill>
              </a:rPr>
              <a:t>Zurücksetzen</a:t>
            </a:r>
            <a:endParaRPr lang="de-DE" sz="11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15625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156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94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4176672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940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|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60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32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4464000"/>
            <a:ext cx="2628000" cy="1692000"/>
          </a:xfrm>
          <a:prstGeom prst="wedgeRectCallout">
            <a:avLst>
              <a:gd name="adj1" fmla="val 25604"/>
              <a:gd name="adj2" fmla="val -69945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6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348000" y="4464000"/>
            <a:ext cx="2628000" cy="1692000"/>
          </a:xfrm>
          <a:prstGeom prst="wedgeRectCallout">
            <a:avLst>
              <a:gd name="adj1" fmla="val 25403"/>
              <a:gd name="adj2" fmla="val -70104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0" y="467998"/>
            <a:ext cx="8172450" cy="115125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|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      Bild einfügen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0000"/>
            <a:ext cx="4320000" cy="3960000"/>
          </a:xfrm>
          <a:solidFill>
            <a:schemeClr val="bg1">
              <a:alpha val="90000"/>
            </a:schemeClr>
          </a:solidFill>
        </p:spPr>
        <p:txBody>
          <a:bodyPr lIns="432000" tIns="360000" rIns="144000" bIns="144000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5000" b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2pPr>
            <a:lvl3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3pPr>
            <a:lvl4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4pPr>
            <a:lvl5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5pPr>
            <a:lvl6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6pPr>
            <a:lvl7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7pPr>
            <a:lvl8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8pPr>
            <a:lvl9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9pPr>
          </a:lstStyle>
          <a:p>
            <a:pPr lvl="0"/>
            <a:r>
              <a:rPr lang="de-DE" dirty="0" smtClean="0"/>
              <a:t>Headline Bild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Grau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-8646" y="0"/>
            <a:ext cx="4518735" cy="685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04048" y="467998"/>
            <a:ext cx="3816424" cy="584132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3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lang="de-DE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Name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Position</a:t>
            </a:r>
          </a:p>
          <a:p>
            <a:pPr lvl="2"/>
            <a:r>
              <a:rPr lang="de-DE" dirty="0" smtClean="0"/>
              <a:t>Beschreibung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Sechste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Siebte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Achte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Neunte Ebene</a:t>
            </a:r>
          </a:p>
          <a:p>
            <a:pPr lvl="4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92051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| Text mit Hinterlegung">
    <p:bg>
      <p:bgPr>
        <a:solidFill>
          <a:srgbClr val="DF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31800" y="1690688"/>
            <a:ext cx="8172450" cy="2520000"/>
          </a:xfrm>
          <a:solidFill>
            <a:schemeClr val="bg1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1800000"/>
            <a:ext cx="7812000" cy="43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baseline="0">
                <a:latin typeface="Calibri"/>
                <a:cs typeface="Calibri"/>
              </a:defRPr>
            </a:lvl1pPr>
            <a:lvl2pPr marL="0" indent="0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3pPr>
            <a:lvl4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4pPr>
            <a:lvl5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  <a:br>
              <a:rPr lang="de-DE" dirty="0" smtClean="0"/>
            </a:br>
            <a:r>
              <a:rPr lang="de-DE" dirty="0" smtClean="0"/>
              <a:t>- Weiße Box bei Folgefolie nach unten verschieben und </a:t>
            </a:r>
            <a:br>
              <a:rPr lang="de-DE" dirty="0" smtClean="0"/>
            </a:br>
            <a:r>
              <a:rPr lang="de-DE" dirty="0" smtClean="0"/>
              <a:t>ggf. vergrößern/-</a:t>
            </a:r>
            <a:r>
              <a:rPr lang="de-DE" dirty="0" err="1" smtClean="0"/>
              <a:t>kleinern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en | Beige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1540" y="466700"/>
            <a:ext cx="8172449" cy="11621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25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/>
              <a:t>→ 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7092000" y="0"/>
            <a:ext cx="1509544" cy="1101209"/>
          </a:xfrm>
          <a:prstGeom prst="rect">
            <a:avLst/>
          </a:prstGeom>
          <a:solidFill>
            <a:srgbClr val="FFFFFF"/>
          </a:solidFill>
          <a:ln w="6350">
            <a:noFill/>
          </a:ln>
          <a:effectLst/>
        </p:spPr>
        <p:txBody>
          <a:bodyPr wrap="none" lIns="180000" tIns="180000" rIns="91401" bIns="45701" anchor="t" anchorCtr="0">
            <a:prstTxWarp prst="textNoShape">
              <a:avLst/>
            </a:prstTxWarp>
          </a:bodyPr>
          <a:lstStyle/>
          <a:p>
            <a:pPr marL="258890" indent="-258890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>
              <a:solidFill>
                <a:srgbClr val="3D3D3D"/>
              </a:solidFill>
            </a:endParaRPr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22286" y="100554"/>
            <a:ext cx="1248973" cy="900100"/>
          </a:xfrm>
          <a:ln>
            <a:noFill/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Logo einfügen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73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160000" y="540000"/>
            <a:ext cx="6444000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60001" y="1116000"/>
            <a:ext cx="6444250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7544" y="540000"/>
            <a:ext cx="5858182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36251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57" y="1116000"/>
            <a:ext cx="5858409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62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Komp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Komplet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3978584"/>
            <a:ext cx="298800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5612400" y="3978584"/>
            <a:ext cx="299185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4" hasCustomPrompt="1"/>
          </p:nvPr>
        </p:nvSpPr>
        <p:spPr>
          <a:xfrm>
            <a:off x="4502373" y="1694381"/>
            <a:ext cx="28800" cy="12060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7" name="Bildplatzhalter 12"/>
          <p:cNvSpPr>
            <a:spLocks noGrp="1"/>
          </p:cNvSpPr>
          <p:nvPr>
            <p:ph type="pic" sz="quarter" idx="16" hasCustomPrompt="1"/>
          </p:nvPr>
        </p:nvSpPr>
        <p:spPr>
          <a:xfrm>
            <a:off x="4502372" y="5088438"/>
            <a:ext cx="28800" cy="1210762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kompet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10" name="Grafik 9" descr="Markenkompetenz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tonal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tonalitä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1900" y="2248944"/>
            <a:ext cx="3492000" cy="3492000"/>
          </a:xfrm>
          <a:prstGeom prst="rect">
            <a:avLst/>
          </a:prstGeom>
        </p:spPr>
      </p:pic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Markenbild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nut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nutzen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0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428" y="2637470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4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88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234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7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5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Agendatitel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8172450" cy="4248000"/>
          </a:xfrm>
        </p:spPr>
        <p:txBody>
          <a:bodyPr anchor="b" anchorCtr="0"/>
          <a:lstStyle>
            <a:lvl1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1pPr>
            <a:lvl2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2pPr>
            <a:lvl3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3pPr>
            <a:lvl4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4pPr>
            <a:lvl5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5pPr>
            <a:lvl6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6pPr>
            <a:lvl7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7pPr>
            <a:lvl8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8pPr>
            <a:lvl9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Agendapunkt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5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Zwischen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7998"/>
            <a:ext cx="8172450" cy="11512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692001"/>
            <a:ext cx="8172250" cy="4607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Bild 20" descr="ts_reply_maennchen.png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1" r:id="rId6"/>
    <p:sldLayoutId id="2147483664" r:id="rId7"/>
    <p:sldLayoutId id="2147483693" r:id="rId8"/>
    <p:sldLayoutId id="2147483694" r:id="rId9"/>
    <p:sldLayoutId id="2147483695" r:id="rId10"/>
    <p:sldLayoutId id="2147483696" r:id="rId11"/>
    <p:sldLayoutId id="2147483660" r:id="rId12"/>
    <p:sldLayoutId id="2147483690" r:id="rId13"/>
    <p:sldLayoutId id="2147483675" r:id="rId14"/>
    <p:sldLayoutId id="2147483676" r:id="rId15"/>
    <p:sldLayoutId id="2147483677" r:id="rId16"/>
    <p:sldLayoutId id="2147483678" r:id="rId17"/>
    <p:sldLayoutId id="2147483668" r:id="rId18"/>
    <p:sldLayoutId id="2147483659" r:id="rId19"/>
    <p:sldLayoutId id="2147483665" r:id="rId20"/>
    <p:sldLayoutId id="2147483697" r:id="rId21"/>
    <p:sldLayoutId id="2147483661" r:id="rId22"/>
    <p:sldLayoutId id="2147483698" r:id="rId23"/>
    <p:sldLayoutId id="2147483666" r:id="rId24"/>
    <p:sldLayoutId id="2147483689" r:id="rId25"/>
    <p:sldLayoutId id="2147483673" r:id="rId26"/>
    <p:sldLayoutId id="2147483669" r:id="rId27"/>
    <p:sldLayoutId id="2147483670" r:id="rId28"/>
    <p:sldLayoutId id="2147483671" r:id="rId29"/>
    <p:sldLayoutId id="2147483672" r:id="rId30"/>
    <p:sldLayoutId id="2147483704" r:id="rId31"/>
    <p:sldLayoutId id="2147483705" r:id="rId32"/>
    <p:sldLayoutId id="2147483706" r:id="rId33"/>
    <p:sldLayoutId id="2147483707" r:id="rId34"/>
    <p:sldLayoutId id="2147483708" r:id="rId3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marL="0" indent="0" algn="l" defTabSz="914400" rtl="0" eaLnBrk="1" latinLnBrk="0" hangingPunct="1">
        <a:lnSpc>
          <a:spcPts val="4500"/>
        </a:lnSpc>
        <a:spcBef>
          <a:spcPts val="0"/>
        </a:spcBef>
        <a:buFont typeface="Arial" pitchFamily="34" charset="0"/>
        <a:buNone/>
        <a:defRPr sz="4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itchFamily="34" charset="0"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000" indent="-90000" algn="l" defTabSz="914400" rtl="0" eaLnBrk="1" latinLnBrk="0" hangingPunct="1">
        <a:spcBef>
          <a:spcPts val="600"/>
        </a:spcBef>
        <a:buSzPct val="40000"/>
        <a:buFont typeface="Calibri" pitchFamily="34" charset="0"/>
        <a:buChar char="•"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530"/>
        </a:spcBef>
        <a:buFont typeface="Arial" pitchFamily="34" charset="0"/>
        <a:buNone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90000" indent="-90000" algn="l" defTabSz="914400" rtl="0" eaLnBrk="1" latinLnBrk="0" hangingPunct="1">
        <a:spcBef>
          <a:spcPts val="430"/>
        </a:spcBef>
        <a:buSzPct val="40000"/>
        <a:buFont typeface="Calibri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" indent="-90000" algn="l" defTabSz="914400" rtl="0" eaLnBrk="1" latinLnBrk="0" hangingPunct="1">
        <a:spcBef>
          <a:spcPts val="385"/>
        </a:spcBef>
        <a:buSzPct val="40000"/>
        <a:buFont typeface="Calibri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spcBef>
          <a:spcPts val="385"/>
        </a:spcBef>
        <a:buSzPct val="80000"/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385"/>
        </a:spcBef>
        <a:buSzPct val="80000"/>
        <a:buFont typeface="+mj-lt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nternetofshit" TargetMode="External"/><Relationship Id="rId4" Type="http://schemas.openxmlformats.org/officeDocument/2006/relationships/hyperlink" Target="http://www.raspberrypi.org/blog/magic-mirror" TargetMode="External"/><Relationship Id="rId5" Type="http://schemas.openxmlformats.org/officeDocument/2006/relationships/hyperlink" Target="https://developer.amazon.com/alexa-skills-kit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sz="3000" dirty="0" smtClean="0"/>
              <a:t>#</a:t>
            </a:r>
            <a:r>
              <a:rPr lang="de-DE" sz="3000" dirty="0" err="1" smtClean="0"/>
              <a:t>frontend_rm</a:t>
            </a:r>
            <a:r>
              <a:rPr lang="de-DE" sz="3000" dirty="0" smtClean="0"/>
              <a:t> @</a:t>
            </a:r>
            <a:r>
              <a:rPr lang="de-DE" sz="3000" dirty="0" err="1" smtClean="0"/>
              <a:t>DB_Skydeck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Vom Spa</a:t>
            </a:r>
            <a:r>
              <a:rPr lang="de-DE" dirty="0"/>
              <a:t>ß</a:t>
            </a:r>
            <a:r>
              <a:rPr lang="de-DE" dirty="0" smtClean="0"/>
              <a:t> an Scheitern</a:t>
            </a:r>
            <a:br>
              <a:rPr lang="de-DE" dirty="0" smtClean="0"/>
            </a:br>
            <a:r>
              <a:rPr lang="de-DE" sz="4000" i="1" dirty="0" smtClean="0"/>
              <a:t>die Genese eines </a:t>
            </a:r>
            <a:r>
              <a:rPr lang="de-DE" sz="4000" i="1" dirty="0" err="1" smtClean="0"/>
              <a:t>Smarthomes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	</a:t>
            </a:r>
            <a:endParaRPr lang="en-US" sz="3000" dirty="0"/>
          </a:p>
        </p:txBody>
      </p:sp>
      <p:sp>
        <p:nvSpPr>
          <p:cNvPr id="2" name="Textfeld 1"/>
          <p:cNvSpPr txBox="1"/>
          <p:nvPr/>
        </p:nvSpPr>
        <p:spPr>
          <a:xfrm>
            <a:off x="6660232" y="6403032"/>
            <a:ext cx="331236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de-DE" sz="2000" dirty="0" smtClean="0">
                <a:solidFill>
                  <a:schemeClr val="bg1"/>
                </a:solidFill>
              </a:rPr>
              <a:t>11.05.2017</a:t>
            </a:r>
          </a:p>
        </p:txBody>
      </p:sp>
      <p:pic>
        <p:nvPicPr>
          <p:cNvPr id="3" name="Bild 2" descr="Magic_Mirror_6★_KHU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9" y="3906698"/>
            <a:ext cx="2522323" cy="25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8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31800" y="467998"/>
            <a:ext cx="8460680" cy="1151252"/>
          </a:xfrm>
        </p:spPr>
        <p:txBody>
          <a:bodyPr/>
          <a:lstStyle/>
          <a:p>
            <a:r>
              <a:rPr lang="de-DE" dirty="0" smtClean="0"/>
              <a:t>Magic </a:t>
            </a:r>
            <a:r>
              <a:rPr lang="de-DE" dirty="0" err="1" smtClean="0"/>
              <a:t>Mirror</a:t>
            </a:r>
            <a:r>
              <a:rPr lang="de-DE" dirty="0" smtClean="0"/>
              <a:t> - Architektur (css)</a:t>
            </a:r>
            <a:endParaRPr lang="de-DE" dirty="0"/>
          </a:p>
        </p:txBody>
      </p:sp>
      <p:pic>
        <p:nvPicPr>
          <p:cNvPr id="2" name="Bild 1" descr="1467093643063-region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04"/>
          <a:stretch/>
        </p:blipFill>
        <p:spPr>
          <a:xfrm>
            <a:off x="467544" y="1227694"/>
            <a:ext cx="4608512" cy="299339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04056" y="458112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/>
              <a:t>top_bar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bottom_bar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light </a:t>
            </a:r>
            <a:r>
              <a:rPr lang="de-DE" dirty="0" err="1"/>
              <a:t>gray</a:t>
            </a:r>
            <a:endParaRPr lang="de-DE" dirty="0"/>
          </a:p>
          <a:p>
            <a:r>
              <a:rPr lang="de-DE" dirty="0" err="1"/>
              <a:t>top_left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bottom_left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red</a:t>
            </a:r>
            <a:endParaRPr lang="de-DE" dirty="0"/>
          </a:p>
          <a:p>
            <a:r>
              <a:rPr lang="de-DE" dirty="0" err="1"/>
              <a:t>top_center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bottom_center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blue</a:t>
            </a:r>
            <a:endParaRPr lang="de-DE" dirty="0"/>
          </a:p>
          <a:p>
            <a:r>
              <a:rPr lang="de-DE" dirty="0" err="1"/>
              <a:t>top_right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bottom_right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green</a:t>
            </a:r>
            <a:endParaRPr lang="de-DE" dirty="0"/>
          </a:p>
          <a:p>
            <a:r>
              <a:rPr lang="de-DE" dirty="0" err="1"/>
              <a:t>upper_third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yellow</a:t>
            </a:r>
            <a:endParaRPr lang="de-DE" dirty="0"/>
          </a:p>
          <a:p>
            <a:r>
              <a:rPr lang="de-DE" dirty="0" err="1"/>
              <a:t>middle_center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cyan</a:t>
            </a:r>
            <a:endParaRPr lang="de-DE" dirty="0"/>
          </a:p>
          <a:p>
            <a:r>
              <a:rPr lang="de-DE" dirty="0" err="1"/>
              <a:t>lower_third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magenta</a:t>
            </a:r>
            <a:endParaRPr lang="de-DE" dirty="0"/>
          </a:p>
        </p:txBody>
      </p:sp>
      <p:sp>
        <p:nvSpPr>
          <p:cNvPr id="6" name="Untertitel 1"/>
          <p:cNvSpPr txBox="1">
            <a:spLocks/>
          </p:cNvSpPr>
          <p:nvPr/>
        </p:nvSpPr>
        <p:spPr>
          <a:xfrm>
            <a:off x="5364088" y="2896220"/>
            <a:ext cx="8172200" cy="125286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Absolut positioniert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Skaliert und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smtClean="0">
                <a:solidFill>
                  <a:schemeClr val="accent1"/>
                </a:solidFill>
              </a:rPr>
              <a:t>versetzt mit %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Mini-Framework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000" dirty="0" smtClean="0">
                <a:solidFill>
                  <a:schemeClr val="accent1"/>
                </a:solidFill>
              </a:rPr>
              <a:t>Schriftgrößen</a:t>
            </a:r>
            <a:br>
              <a:rPr lang="de-DE" sz="2000" dirty="0" smtClean="0">
                <a:solidFill>
                  <a:schemeClr val="accent1"/>
                </a:solidFill>
              </a:rPr>
            </a:br>
            <a:r>
              <a:rPr lang="de-DE" sz="2000" dirty="0" smtClean="0">
                <a:solidFill>
                  <a:schemeClr val="accent1"/>
                </a:solidFill>
              </a:rPr>
              <a:t>Farben, etc...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main.css</a:t>
            </a:r>
            <a:r>
              <a:rPr lang="de-DE" sz="2700" dirty="0" smtClean="0">
                <a:solidFill>
                  <a:schemeClr val="accent1"/>
                </a:solidFill>
              </a:rPr>
              <a:t> -&gt; </a:t>
            </a:r>
            <a:r>
              <a:rPr lang="de-DE" sz="2700" dirty="0" err="1" smtClean="0">
                <a:solidFill>
                  <a:schemeClr val="accent1"/>
                </a:solidFill>
              </a:rPr>
              <a:t>custom</a:t>
            </a:r>
            <a:endParaRPr lang="de-DE" sz="27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6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31800" y="467998"/>
            <a:ext cx="8460680" cy="1151252"/>
          </a:xfrm>
        </p:spPr>
        <p:txBody>
          <a:bodyPr/>
          <a:lstStyle/>
          <a:p>
            <a:r>
              <a:rPr lang="de-DE" dirty="0" smtClean="0"/>
              <a:t>Magic </a:t>
            </a:r>
            <a:r>
              <a:rPr lang="de-DE" dirty="0" err="1" smtClean="0"/>
              <a:t>Mirror</a:t>
            </a:r>
            <a:r>
              <a:rPr lang="de-DE" dirty="0" smtClean="0"/>
              <a:t> - Architektur (</a:t>
            </a:r>
            <a:r>
              <a:rPr lang="de-DE" dirty="0" err="1" smtClean="0"/>
              <a:t>js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Untertitel 1"/>
          <p:cNvSpPr txBox="1">
            <a:spLocks/>
          </p:cNvSpPr>
          <p:nvPr/>
        </p:nvSpPr>
        <p:spPr>
          <a:xfrm>
            <a:off x="433878" y="2320156"/>
            <a:ext cx="8172200" cy="125286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>
                <a:solidFill>
                  <a:schemeClr val="accent1"/>
                </a:solidFill>
              </a:rPr>
              <a:t>electron.js</a:t>
            </a:r>
            <a:r>
              <a:rPr lang="de-DE" sz="2700" dirty="0">
                <a:solidFill>
                  <a:schemeClr val="accent1"/>
                </a:solidFill>
              </a:rPr>
              <a:t> / </a:t>
            </a:r>
            <a:r>
              <a:rPr lang="de-DE" sz="2700" dirty="0" err="1" smtClean="0">
                <a:solidFill>
                  <a:schemeClr val="accent1"/>
                </a:solidFill>
              </a:rPr>
              <a:t>node.js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/</a:t>
            </a:r>
            <a:r>
              <a:rPr lang="de-DE" sz="2700" dirty="0" err="1">
                <a:solidFill>
                  <a:schemeClr val="accent1"/>
                </a:solidFill>
              </a:rPr>
              <a:t>modules</a:t>
            </a:r>
            <a:r>
              <a:rPr lang="de-DE" sz="2700" dirty="0">
                <a:solidFill>
                  <a:schemeClr val="accent1"/>
                </a:solidFill>
              </a:rPr>
              <a:t>/</a:t>
            </a:r>
            <a:r>
              <a:rPr lang="de-DE" sz="2700" dirty="0" err="1">
                <a:solidFill>
                  <a:schemeClr val="accent1"/>
                </a:solidFill>
              </a:rPr>
              <a:t>default</a:t>
            </a:r>
            <a:r>
              <a:rPr lang="de-DE" sz="2700" dirty="0">
                <a:solidFill>
                  <a:schemeClr val="accent1"/>
                </a:solidFill>
              </a:rPr>
              <a:t>/ </a:t>
            </a:r>
            <a:r>
              <a:rPr lang="de-DE" sz="2700" dirty="0" err="1">
                <a:solidFill>
                  <a:schemeClr val="accent1"/>
                </a:solidFill>
              </a:rPr>
              <a:t>xyz</a:t>
            </a:r>
            <a:r>
              <a:rPr lang="de-DE" sz="2700" dirty="0">
                <a:solidFill>
                  <a:schemeClr val="accent1"/>
                </a:solidFill>
              </a:rPr>
              <a:t> / </a:t>
            </a:r>
            <a:r>
              <a:rPr lang="de-DE" sz="2700" dirty="0" err="1" smtClean="0">
                <a:solidFill>
                  <a:schemeClr val="accent1"/>
                </a:solidFill>
              </a:rPr>
              <a:t>node_helper.js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/</a:t>
            </a:r>
            <a:r>
              <a:rPr lang="de-DE" sz="2700" dirty="0" err="1" smtClean="0">
                <a:solidFill>
                  <a:schemeClr val="accent1"/>
                </a:solidFill>
              </a:rPr>
              <a:t>modules</a:t>
            </a:r>
            <a:r>
              <a:rPr lang="de-DE" sz="2700" dirty="0" smtClean="0">
                <a:solidFill>
                  <a:schemeClr val="accent1"/>
                </a:solidFill>
              </a:rPr>
              <a:t>/</a:t>
            </a:r>
            <a:r>
              <a:rPr lang="de-DE" sz="2700" dirty="0" err="1" smtClean="0">
                <a:solidFill>
                  <a:schemeClr val="accent1"/>
                </a:solidFill>
              </a:rPr>
              <a:t>default</a:t>
            </a:r>
            <a:r>
              <a:rPr lang="de-DE" sz="2700" dirty="0" smtClean="0">
                <a:solidFill>
                  <a:schemeClr val="accent1"/>
                </a:solidFill>
              </a:rPr>
              <a:t>/ </a:t>
            </a:r>
            <a:r>
              <a:rPr lang="de-DE" sz="2700" dirty="0" err="1" smtClean="0">
                <a:solidFill>
                  <a:schemeClr val="accent1"/>
                </a:solidFill>
              </a:rPr>
              <a:t>xyz</a:t>
            </a:r>
            <a:r>
              <a:rPr lang="de-DE" sz="2700" dirty="0" smtClean="0">
                <a:solidFill>
                  <a:schemeClr val="accent1"/>
                </a:solidFill>
              </a:rPr>
              <a:t> / </a:t>
            </a:r>
            <a:r>
              <a:rPr lang="de-DE" sz="2700" dirty="0" err="1" smtClean="0">
                <a:solidFill>
                  <a:schemeClr val="accent1"/>
                </a:solidFill>
              </a:rPr>
              <a:t>xyz.js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/config</a:t>
            </a:r>
            <a:r>
              <a:rPr lang="de-DE" sz="2700" dirty="0">
                <a:solidFill>
                  <a:schemeClr val="accent1"/>
                </a:solidFill>
              </a:rPr>
              <a:t>/</a:t>
            </a:r>
            <a:r>
              <a:rPr lang="de-DE" sz="2700" dirty="0" err="1">
                <a:solidFill>
                  <a:schemeClr val="accent1"/>
                </a:solidFill>
              </a:rPr>
              <a:t>config.js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endParaRPr lang="de-DE" sz="27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403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Magic </a:t>
            </a:r>
            <a:r>
              <a:rPr lang="de-DE" dirty="0" err="1" smtClean="0"/>
              <a:t>Mirror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9" name="Untertitel 1"/>
          <p:cNvSpPr txBox="1">
            <a:spLocks/>
          </p:cNvSpPr>
          <p:nvPr/>
        </p:nvSpPr>
        <p:spPr>
          <a:xfrm>
            <a:off x="450115" y="1096020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Kalender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000" dirty="0" smtClean="0">
                <a:solidFill>
                  <a:schemeClr val="accent1"/>
                </a:solidFill>
              </a:rPr>
              <a:t>Abfall, Dienstreisen, Arbeit, Wettkämpfe</a:t>
            </a:r>
            <a:endParaRPr lang="de-DE" sz="20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Verkehr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000" dirty="0" smtClean="0">
                <a:solidFill>
                  <a:schemeClr val="accent1"/>
                </a:solidFill>
              </a:rPr>
              <a:t>Google API</a:t>
            </a:r>
            <a:r>
              <a:rPr lang="de-DE" sz="2000" dirty="0">
                <a:solidFill>
                  <a:schemeClr val="accent1"/>
                </a:solidFill>
              </a:rPr>
              <a:t>, </a:t>
            </a:r>
            <a:r>
              <a:rPr lang="de-DE" sz="2000" dirty="0" smtClean="0">
                <a:solidFill>
                  <a:schemeClr val="accent1"/>
                </a:solidFill>
              </a:rPr>
              <a:t>anscheinend alle ÖV </a:t>
            </a:r>
            <a:r>
              <a:rPr lang="de-DE" sz="2000" dirty="0" err="1" smtClean="0">
                <a:solidFill>
                  <a:schemeClr val="accent1"/>
                </a:solidFill>
              </a:rPr>
              <a:t>ausser</a:t>
            </a:r>
            <a:r>
              <a:rPr lang="de-DE" sz="2000" dirty="0" smtClean="0">
                <a:solidFill>
                  <a:schemeClr val="accent1"/>
                </a:solidFill>
              </a:rPr>
              <a:t> RMV - natürlich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Wetter / Außentemperatur / Sonnenaufgang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Einkaufslisten... ...endlich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Nachrichten und sonstige Feeds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Dilbert</a:t>
            </a:r>
            <a:r>
              <a:rPr lang="de-DE" sz="2700" dirty="0" smtClean="0">
                <a:solidFill>
                  <a:schemeClr val="accent1"/>
                </a:solidFill>
              </a:rPr>
              <a:t>!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U.v.m...</a:t>
            </a:r>
          </a:p>
        </p:txBody>
      </p:sp>
    </p:spTree>
    <p:extLst>
      <p:ext uri="{BB962C8B-B14F-4D97-AF65-F5344CB8AC3E}">
        <p14:creationId xmlns:p14="http://schemas.microsoft.com/office/powerpoint/2010/main" val="103017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45" y="5297052"/>
            <a:ext cx="3113584" cy="1556792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92" y="2664296"/>
            <a:ext cx="2072836" cy="1844824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4"/>
          <a:srcRect l="33866" r="34088"/>
          <a:stretch/>
        </p:blipFill>
        <p:spPr>
          <a:xfrm>
            <a:off x="5726407" y="333648"/>
            <a:ext cx="1509889" cy="17272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51" y="2803753"/>
            <a:ext cx="1139691" cy="151009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440" y="2492896"/>
            <a:ext cx="2232248" cy="2232248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377" y="460669"/>
            <a:ext cx="1941551" cy="1456163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4330677" y="542410"/>
            <a:ext cx="1251713" cy="1518438"/>
            <a:chOff x="4211959" y="326386"/>
            <a:chExt cx="1370431" cy="1662454"/>
          </a:xfrm>
        </p:grpSpPr>
        <p:pic>
          <p:nvPicPr>
            <p:cNvPr id="16" name="Bild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11959" y="326386"/>
              <a:ext cx="1370431" cy="1370431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239657" y="1650504"/>
              <a:ext cx="914400" cy="3383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2000" dirty="0" smtClean="0">
                  <a:latin typeface="+mn-lt"/>
                </a:rPr>
                <a:t>Wunderlist</a:t>
              </a:r>
            </a:p>
          </p:txBody>
        </p:sp>
      </p:grpSp>
      <p:pic>
        <p:nvPicPr>
          <p:cNvPr id="19" name="Bild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528" y="4510112"/>
            <a:ext cx="3121822" cy="2663304"/>
          </a:xfrm>
          <a:prstGeom prst="rect">
            <a:avLst/>
          </a:prstGeom>
        </p:spPr>
      </p:pic>
      <p:cxnSp>
        <p:nvCxnSpPr>
          <p:cNvPr id="23" name="Gerade Verbindung mit Pfeil 22"/>
          <p:cNvCxnSpPr>
            <a:stCxn id="10" idx="0"/>
            <a:endCxn id="12" idx="2"/>
          </p:cNvCxnSpPr>
          <p:nvPr/>
        </p:nvCxnSpPr>
        <p:spPr>
          <a:xfrm flipH="1" flipV="1">
            <a:off x="6481352" y="2060848"/>
            <a:ext cx="78485" cy="3236204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V="1">
            <a:off x="7102492" y="4313844"/>
            <a:ext cx="565852" cy="983208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6753070" y="1916832"/>
            <a:ext cx="771258" cy="1368152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1884439" y="3789040"/>
            <a:ext cx="5423865" cy="0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5364088" y="2213248"/>
            <a:ext cx="1944216" cy="1431776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 flipH="1" flipV="1">
            <a:off x="3445350" y="5661248"/>
            <a:ext cx="1918738" cy="360040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H="1" flipV="1">
            <a:off x="3131841" y="1916833"/>
            <a:ext cx="2736303" cy="3456384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endCxn id="19" idx="0"/>
          </p:cNvCxnSpPr>
          <p:nvPr/>
        </p:nvCxnSpPr>
        <p:spPr>
          <a:xfrm flipH="1" flipV="1">
            <a:off x="1884439" y="4510112"/>
            <a:ext cx="3623665" cy="1151136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>
            <a:off x="1115617" y="1916832"/>
            <a:ext cx="1008111" cy="747464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 flipH="1">
            <a:off x="1789026" y="1751822"/>
            <a:ext cx="4295142" cy="1749186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V="1">
            <a:off x="1115616" y="4509120"/>
            <a:ext cx="0" cy="432048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/>
          <p:nvPr/>
        </p:nvCxnSpPr>
        <p:spPr>
          <a:xfrm flipH="1">
            <a:off x="1763688" y="1751822"/>
            <a:ext cx="2566990" cy="1245130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Bild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07705"/>
            <a:ext cx="1753143" cy="1753143"/>
          </a:xfrm>
          <a:prstGeom prst="rect">
            <a:avLst/>
          </a:prstGeom>
        </p:spPr>
      </p:pic>
      <p:cxnSp>
        <p:nvCxnSpPr>
          <p:cNvPr id="63" name="Gerade Verbindung mit Pfeil 62"/>
          <p:cNvCxnSpPr/>
          <p:nvPr/>
        </p:nvCxnSpPr>
        <p:spPr>
          <a:xfrm>
            <a:off x="731204" y="2213248"/>
            <a:ext cx="1" cy="435086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H="1" flipV="1">
            <a:off x="1115616" y="2069232"/>
            <a:ext cx="4466774" cy="3456386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H="1" flipV="1">
            <a:off x="5155446" y="2213248"/>
            <a:ext cx="1072738" cy="3159969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/>
          <p:nvPr/>
        </p:nvCxnSpPr>
        <p:spPr>
          <a:xfrm flipH="1">
            <a:off x="1884439" y="4149080"/>
            <a:ext cx="904001" cy="0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Bild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6296" y="764704"/>
            <a:ext cx="1754066" cy="590748"/>
          </a:xfrm>
          <a:prstGeom prst="rect">
            <a:avLst/>
          </a:prstGeom>
        </p:spPr>
      </p:pic>
      <p:cxnSp>
        <p:nvCxnSpPr>
          <p:cNvPr id="78" name="Gerade Verbindung mit Pfeil 77"/>
          <p:cNvCxnSpPr/>
          <p:nvPr/>
        </p:nvCxnSpPr>
        <p:spPr>
          <a:xfrm flipV="1">
            <a:off x="8244408" y="1556792"/>
            <a:ext cx="0" cy="1073017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/>
          <p:cNvCxnSpPr/>
          <p:nvPr/>
        </p:nvCxnSpPr>
        <p:spPr>
          <a:xfrm flipV="1">
            <a:off x="6753070" y="1450858"/>
            <a:ext cx="853478" cy="3846194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/>
          <p:cNvCxnSpPr/>
          <p:nvPr/>
        </p:nvCxnSpPr>
        <p:spPr>
          <a:xfrm flipH="1">
            <a:off x="1884440" y="1355452"/>
            <a:ext cx="5639888" cy="2289572"/>
          </a:xfrm>
          <a:prstGeom prst="straightConnector1">
            <a:avLst/>
          </a:prstGeom>
          <a:ln w="12700">
            <a:solidFill>
              <a:srgbClr val="3366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3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307705"/>
            <a:ext cx="9175328" cy="6865711"/>
            <a:chOff x="0" y="307705"/>
            <a:chExt cx="9175328" cy="6865711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3045" y="5297052"/>
              <a:ext cx="3113584" cy="1556792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492" y="2664296"/>
              <a:ext cx="2072836" cy="1844824"/>
            </a:xfrm>
            <a:prstGeom prst="rect">
              <a:avLst/>
            </a:prstGeom>
          </p:spPr>
        </p:pic>
        <p:pic>
          <p:nvPicPr>
            <p:cNvPr id="12" name="Bild 11"/>
            <p:cNvPicPr>
              <a:picLocks noChangeAspect="1"/>
            </p:cNvPicPr>
            <p:nvPr/>
          </p:nvPicPr>
          <p:blipFill rotWithShape="1">
            <a:blip r:embed="rId4"/>
            <a:srcRect l="33866" r="34088"/>
            <a:stretch/>
          </p:blipFill>
          <p:spPr>
            <a:xfrm>
              <a:off x="5726407" y="333648"/>
              <a:ext cx="1509889" cy="1727200"/>
            </a:xfrm>
            <a:prstGeom prst="rect">
              <a:avLst/>
            </a:prstGeom>
          </p:spPr>
        </p:pic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651" y="2803753"/>
              <a:ext cx="1139691" cy="1510090"/>
            </a:xfrm>
            <a:prstGeom prst="rect">
              <a:avLst/>
            </a:prstGeom>
          </p:spPr>
        </p:pic>
        <p:pic>
          <p:nvPicPr>
            <p:cNvPr id="14" name="Bild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8440" y="2492896"/>
              <a:ext cx="2232248" cy="2232248"/>
            </a:xfrm>
            <a:prstGeom prst="rect">
              <a:avLst/>
            </a:prstGeom>
          </p:spPr>
        </p:pic>
        <p:pic>
          <p:nvPicPr>
            <p:cNvPr id="15" name="Bild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5377" y="460669"/>
              <a:ext cx="1941551" cy="1456163"/>
            </a:xfrm>
            <a:prstGeom prst="rect">
              <a:avLst/>
            </a:prstGeom>
          </p:spPr>
        </p:pic>
        <p:grpSp>
          <p:nvGrpSpPr>
            <p:cNvPr id="18" name="Gruppierung 17"/>
            <p:cNvGrpSpPr/>
            <p:nvPr/>
          </p:nvGrpSpPr>
          <p:grpSpPr>
            <a:xfrm>
              <a:off x="4330677" y="542410"/>
              <a:ext cx="1251713" cy="1518438"/>
              <a:chOff x="4211959" y="326386"/>
              <a:chExt cx="1370431" cy="1662454"/>
            </a:xfrm>
          </p:grpSpPr>
          <p:pic>
            <p:nvPicPr>
              <p:cNvPr id="16" name="Bild 1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1959" y="326386"/>
                <a:ext cx="1370431" cy="1370431"/>
              </a:xfrm>
              <a:prstGeom prst="rect">
                <a:avLst/>
              </a:prstGeom>
            </p:spPr>
          </p:pic>
          <p:sp>
            <p:nvSpPr>
              <p:cNvPr id="17" name="Textfeld 16"/>
              <p:cNvSpPr txBox="1"/>
              <p:nvPr/>
            </p:nvSpPr>
            <p:spPr>
              <a:xfrm>
                <a:off x="4239657" y="1650504"/>
                <a:ext cx="914400" cy="3383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de-DE" sz="2000" dirty="0" smtClean="0">
                    <a:latin typeface="+mn-lt"/>
                  </a:rPr>
                  <a:t>Wunderlist</a:t>
                </a:r>
              </a:p>
            </p:txBody>
          </p:sp>
        </p:grpSp>
        <p:pic>
          <p:nvPicPr>
            <p:cNvPr id="19" name="Bild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528" y="4510112"/>
              <a:ext cx="3121822" cy="2663304"/>
            </a:xfrm>
            <a:prstGeom prst="rect">
              <a:avLst/>
            </a:prstGeom>
          </p:spPr>
        </p:pic>
        <p:cxnSp>
          <p:nvCxnSpPr>
            <p:cNvPr id="23" name="Gerade Verbindung mit Pfeil 22"/>
            <p:cNvCxnSpPr>
              <a:stCxn id="10" idx="0"/>
              <a:endCxn id="12" idx="2"/>
            </p:cNvCxnSpPr>
            <p:nvPr/>
          </p:nvCxnSpPr>
          <p:spPr>
            <a:xfrm flipH="1" flipV="1">
              <a:off x="6481352" y="2060848"/>
              <a:ext cx="78485" cy="3236204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/>
            <p:cNvCxnSpPr/>
            <p:nvPr/>
          </p:nvCxnSpPr>
          <p:spPr>
            <a:xfrm flipV="1">
              <a:off x="7102492" y="4313844"/>
              <a:ext cx="565852" cy="983208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/>
            <p:cNvCxnSpPr/>
            <p:nvPr/>
          </p:nvCxnSpPr>
          <p:spPr>
            <a:xfrm flipH="1" flipV="1">
              <a:off x="6753070" y="1916832"/>
              <a:ext cx="771258" cy="1368152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/>
            <p:nvPr/>
          </p:nvCxnSpPr>
          <p:spPr>
            <a:xfrm flipH="1" flipV="1">
              <a:off x="5003046" y="2060848"/>
              <a:ext cx="1225138" cy="3236204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H="1" flipV="1">
              <a:off x="5364088" y="2213248"/>
              <a:ext cx="1944216" cy="1431776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/>
            <p:nvPr/>
          </p:nvCxnSpPr>
          <p:spPr>
            <a:xfrm flipH="1" flipV="1">
              <a:off x="3445350" y="5661248"/>
              <a:ext cx="1918738" cy="36004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/>
            <p:cNvCxnSpPr/>
            <p:nvPr/>
          </p:nvCxnSpPr>
          <p:spPr>
            <a:xfrm flipH="1" flipV="1">
              <a:off x="3131840" y="1916832"/>
              <a:ext cx="2594567" cy="3456385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/>
            <p:cNvCxnSpPr>
              <a:endCxn id="19" idx="0"/>
            </p:cNvCxnSpPr>
            <p:nvPr/>
          </p:nvCxnSpPr>
          <p:spPr>
            <a:xfrm flipH="1" flipV="1">
              <a:off x="1884439" y="4510112"/>
              <a:ext cx="3623665" cy="1151136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/>
            <p:nvPr/>
          </p:nvCxnSpPr>
          <p:spPr>
            <a:xfrm flipH="1">
              <a:off x="1115616" y="1794123"/>
              <a:ext cx="768823" cy="870173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/>
            <p:cNvCxnSpPr/>
            <p:nvPr/>
          </p:nvCxnSpPr>
          <p:spPr>
            <a:xfrm flipH="1">
              <a:off x="1763688" y="1845797"/>
              <a:ext cx="4188092" cy="2016224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/>
            <p:cNvCxnSpPr/>
            <p:nvPr/>
          </p:nvCxnSpPr>
          <p:spPr>
            <a:xfrm flipV="1">
              <a:off x="1115616" y="4509120"/>
              <a:ext cx="0" cy="432048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/>
            <p:cNvCxnSpPr/>
            <p:nvPr/>
          </p:nvCxnSpPr>
          <p:spPr>
            <a:xfrm flipH="1">
              <a:off x="1763688" y="1751822"/>
              <a:ext cx="2566990" cy="124513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Bild 6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307705"/>
              <a:ext cx="1753143" cy="1753143"/>
            </a:xfrm>
            <a:prstGeom prst="rect">
              <a:avLst/>
            </a:prstGeom>
          </p:spPr>
        </p:pic>
        <p:cxnSp>
          <p:nvCxnSpPr>
            <p:cNvPr id="63" name="Gerade Verbindung mit Pfeil 62"/>
            <p:cNvCxnSpPr/>
            <p:nvPr/>
          </p:nvCxnSpPr>
          <p:spPr>
            <a:xfrm>
              <a:off x="731204" y="2213248"/>
              <a:ext cx="1" cy="435086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/>
            <p:cNvCxnSpPr/>
            <p:nvPr/>
          </p:nvCxnSpPr>
          <p:spPr>
            <a:xfrm flipH="1" flipV="1">
              <a:off x="1115616" y="2069232"/>
              <a:ext cx="4466774" cy="3456386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hteck 2"/>
          <p:cNvSpPr/>
          <p:nvPr/>
        </p:nvSpPr>
        <p:spPr bwMode="auto">
          <a:xfrm>
            <a:off x="0" y="0"/>
            <a:ext cx="9175328" cy="6853844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 dirty="0" smtClean="0"/>
          </a:p>
        </p:txBody>
      </p:sp>
      <p:sp>
        <p:nvSpPr>
          <p:cNvPr id="30" name="Untertitel 1"/>
          <p:cNvSpPr txBox="1">
            <a:spLocks/>
          </p:cNvSpPr>
          <p:nvPr/>
        </p:nvSpPr>
        <p:spPr>
          <a:xfrm>
            <a:off x="450115" y="1712230"/>
            <a:ext cx="8172200" cy="27248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Wii</a:t>
            </a:r>
            <a:r>
              <a:rPr lang="de-DE" sz="2700" dirty="0" smtClean="0">
                <a:solidFill>
                  <a:schemeClr val="accent1"/>
                </a:solidFill>
              </a:rPr>
              <a:t> / PS4 / ???</a:t>
            </a:r>
            <a:endParaRPr lang="de-DE" sz="20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WLAN Cam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Festnetz Telefon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Thermomix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Fernseher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Fenster</a:t>
            </a:r>
          </a:p>
        </p:txBody>
      </p:sp>
      <p:sp>
        <p:nvSpPr>
          <p:cNvPr id="31" name="Titel 2"/>
          <p:cNvSpPr>
            <a:spLocks noGrp="1"/>
          </p:cNvSpPr>
          <p:nvPr>
            <p:ph type="title"/>
          </p:nvPr>
        </p:nvSpPr>
        <p:spPr>
          <a:xfrm>
            <a:off x="431800" y="467998"/>
            <a:ext cx="8172450" cy="1151252"/>
          </a:xfrm>
        </p:spPr>
        <p:txBody>
          <a:bodyPr/>
          <a:lstStyle/>
          <a:p>
            <a:r>
              <a:rPr lang="de-DE" dirty="0" smtClean="0"/>
              <a:t>Und und 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60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Linkliste</a:t>
            </a:r>
            <a:endParaRPr lang="de-DE" dirty="0"/>
          </a:p>
        </p:txBody>
      </p:sp>
      <p:sp>
        <p:nvSpPr>
          <p:cNvPr id="9" name="Untertitel 1"/>
          <p:cNvSpPr txBox="1">
            <a:spLocks/>
          </p:cNvSpPr>
          <p:nvPr/>
        </p:nvSpPr>
        <p:spPr>
          <a:xfrm>
            <a:off x="450115" y="404664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  <a:hlinkClick r:id="rId3"/>
              </a:rPr>
              <a:t>twitter.com</a:t>
            </a:r>
            <a:r>
              <a:rPr lang="de-DE" sz="27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de-DE" sz="2700" dirty="0" smtClean="0">
                <a:solidFill>
                  <a:schemeClr val="accent1"/>
                </a:solidFill>
                <a:hlinkClick r:id="rId3"/>
              </a:rPr>
              <a:t>internetofshit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  <a:hlinkClick r:id="rId4"/>
              </a:rPr>
              <a:t>www.raspberrypi.org</a:t>
            </a:r>
            <a:r>
              <a:rPr lang="de-DE" sz="2700" dirty="0">
                <a:solidFill>
                  <a:schemeClr val="accent1"/>
                </a:solidFill>
                <a:hlinkClick r:id="rId4"/>
              </a:rPr>
              <a:t>/blog/magic-</a:t>
            </a:r>
            <a:r>
              <a:rPr lang="de-DE" sz="2700" dirty="0" smtClean="0">
                <a:solidFill>
                  <a:schemeClr val="accent1"/>
                </a:solidFill>
                <a:hlinkClick r:id="rId4"/>
              </a:rPr>
              <a:t>mirror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  <a:hlinkClick r:id="rId5"/>
              </a:rPr>
              <a:t>developer.amazon.com</a:t>
            </a:r>
            <a:r>
              <a:rPr lang="de-DE" sz="2700" dirty="0">
                <a:solidFill>
                  <a:schemeClr val="accent1"/>
                </a:solidFill>
                <a:hlinkClick r:id="rId5"/>
              </a:rPr>
              <a:t>/alexa-skills-</a:t>
            </a:r>
            <a:r>
              <a:rPr lang="de-DE" sz="2700" dirty="0" smtClean="0">
                <a:solidFill>
                  <a:schemeClr val="accent1"/>
                </a:solidFill>
                <a:hlinkClick r:id="rId5"/>
              </a:rPr>
              <a:t>kit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u="sng" dirty="0">
                <a:solidFill>
                  <a:schemeClr val="accent3"/>
                </a:solidFill>
              </a:rPr>
              <a:t>https://</a:t>
            </a:r>
            <a:r>
              <a:rPr lang="de-DE" sz="2700" u="sng" dirty="0" err="1">
                <a:solidFill>
                  <a:schemeClr val="accent3"/>
                </a:solidFill>
              </a:rPr>
              <a:t>github.com</a:t>
            </a:r>
            <a:r>
              <a:rPr lang="de-DE" sz="2700" u="sng" dirty="0">
                <a:solidFill>
                  <a:schemeClr val="accent3"/>
                </a:solidFill>
              </a:rPr>
              <a:t>/</a:t>
            </a:r>
            <a:r>
              <a:rPr lang="de-DE" sz="2700" u="sng" dirty="0" err="1">
                <a:solidFill>
                  <a:schemeClr val="accent3"/>
                </a:solidFill>
              </a:rPr>
              <a:t>MichMich</a:t>
            </a:r>
            <a:r>
              <a:rPr lang="de-DE" sz="2700" u="sng" dirty="0">
                <a:solidFill>
                  <a:schemeClr val="accent3"/>
                </a:solidFill>
              </a:rPr>
              <a:t>/</a:t>
            </a:r>
            <a:r>
              <a:rPr lang="de-DE" sz="2700" u="sng" dirty="0" err="1">
                <a:solidFill>
                  <a:schemeClr val="accent3"/>
                </a:solidFill>
              </a:rPr>
              <a:t>MagicMirror</a:t>
            </a:r>
            <a:endParaRPr lang="de-DE" sz="2700" u="sng" dirty="0" smtClean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1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31800" y="728700"/>
            <a:ext cx="8172450" cy="1044116"/>
          </a:xfrm>
        </p:spPr>
        <p:txBody>
          <a:bodyPr/>
          <a:lstStyle/>
          <a:p>
            <a:r>
              <a:rPr lang="de-DE" dirty="0" smtClean="0"/>
              <a:t>Next </a:t>
            </a:r>
            <a:r>
              <a:rPr lang="de-DE" dirty="0" err="1" smtClean="0"/>
              <a:t>Steps</a:t>
            </a:r>
            <a:r>
              <a:rPr lang="de-DE" dirty="0" smtClean="0"/>
              <a:t>..</a:t>
            </a:r>
            <a:r>
              <a:rPr lang="de-DE" dirty="0"/>
              <a:t>.</a:t>
            </a:r>
            <a:endParaRPr lang="en-GB" sz="4000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sz="2200" dirty="0" smtClean="0"/>
          </a:p>
          <a:p>
            <a:endParaRPr lang="de-DE" sz="2200" dirty="0" smtClean="0"/>
          </a:p>
        </p:txBody>
      </p:sp>
      <p:sp>
        <p:nvSpPr>
          <p:cNvPr id="3" name="Rechteck 2"/>
          <p:cNvSpPr/>
          <p:nvPr/>
        </p:nvSpPr>
        <p:spPr>
          <a:xfrm>
            <a:off x="431800" y="1990673"/>
            <a:ext cx="778931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de-DE" sz="3600" dirty="0" smtClean="0">
                <a:solidFill>
                  <a:schemeClr val="bg1"/>
                </a:solidFill>
              </a:rPr>
              <a:t>Autostart, </a:t>
            </a:r>
            <a:r>
              <a:rPr lang="de-DE" sz="3600" dirty="0" err="1" smtClean="0">
                <a:solidFill>
                  <a:schemeClr val="bg1"/>
                </a:solidFill>
              </a:rPr>
              <a:t>Build</a:t>
            </a:r>
            <a:r>
              <a:rPr lang="de-DE" sz="3600" dirty="0" smtClean="0">
                <a:solidFill>
                  <a:schemeClr val="bg1"/>
                </a:solidFill>
              </a:rPr>
              <a:t> &amp; </a:t>
            </a:r>
            <a:r>
              <a:rPr lang="de-DE" sz="3600" dirty="0" err="1" smtClean="0">
                <a:solidFill>
                  <a:schemeClr val="bg1"/>
                </a:solidFill>
              </a:rPr>
              <a:t>Deploy</a:t>
            </a:r>
            <a:r>
              <a:rPr lang="de-DE" sz="3600" dirty="0" smtClean="0">
                <a:solidFill>
                  <a:schemeClr val="bg1"/>
                </a:solidFill>
              </a:rPr>
              <a:t>, Gestaltung</a:t>
            </a:r>
          </a:p>
          <a:p>
            <a:pPr marL="571500" indent="-571500">
              <a:buFont typeface="Arial"/>
              <a:buChar char="•"/>
            </a:pPr>
            <a:r>
              <a:rPr lang="de-DE" sz="3600" dirty="0" smtClean="0">
                <a:solidFill>
                  <a:schemeClr val="bg1"/>
                </a:solidFill>
              </a:rPr>
              <a:t>Eigene </a:t>
            </a:r>
            <a:r>
              <a:rPr lang="de-DE" sz="3600" dirty="0" smtClean="0">
                <a:solidFill>
                  <a:schemeClr val="bg1"/>
                </a:solidFill>
              </a:rPr>
              <a:t>Module (RMV?)</a:t>
            </a:r>
            <a:endParaRPr lang="de-DE" sz="3600" dirty="0" smtClean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de-DE" sz="3600" dirty="0" err="1" smtClean="0">
                <a:solidFill>
                  <a:schemeClr val="bg1"/>
                </a:solidFill>
              </a:rPr>
              <a:t>Arduino</a:t>
            </a:r>
            <a:endParaRPr lang="de-DE" sz="3600" dirty="0" smtClean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de-DE" sz="3600" dirty="0" smtClean="0">
                <a:solidFill>
                  <a:schemeClr val="bg1"/>
                </a:solidFill>
              </a:rPr>
              <a:t>Spachteln / Streichen</a:t>
            </a:r>
          </a:p>
          <a:p>
            <a:pPr marL="571500" indent="-571500">
              <a:buFont typeface="Arial"/>
              <a:buChar char="•"/>
            </a:pPr>
            <a:r>
              <a:rPr lang="de-DE" sz="3600" dirty="0" smtClean="0">
                <a:solidFill>
                  <a:schemeClr val="bg1"/>
                </a:solidFill>
              </a:rPr>
              <a:t>Alexa Skills</a:t>
            </a:r>
            <a:endParaRPr lang="de-D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86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Buzzwords</a:t>
            </a:r>
            <a:endParaRPr lang="de-DE" baseline="30000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 rot="19718103">
            <a:off x="913785" y="1839148"/>
            <a:ext cx="1234608" cy="3887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400" dirty="0" smtClean="0">
                <a:solidFill>
                  <a:schemeClr val="accent1"/>
                </a:solidFill>
              </a:rPr>
              <a:t>#</a:t>
            </a:r>
            <a:r>
              <a:rPr lang="de-DE" sz="4400" dirty="0" err="1" smtClean="0">
                <a:solidFill>
                  <a:schemeClr val="accent1"/>
                </a:solidFill>
              </a:rPr>
              <a:t>IoT</a:t>
            </a:r>
            <a:endParaRPr lang="de-DE" sz="4400" dirty="0" smtClean="0">
              <a:solidFill>
                <a:schemeClr val="accent1"/>
              </a:solidFill>
            </a:endParaRPr>
          </a:p>
        </p:txBody>
      </p:sp>
      <p:sp>
        <p:nvSpPr>
          <p:cNvPr id="4" name="Untertitel 1"/>
          <p:cNvSpPr txBox="1">
            <a:spLocks/>
          </p:cNvSpPr>
          <p:nvPr/>
        </p:nvSpPr>
        <p:spPr>
          <a:xfrm rot="2027549">
            <a:off x="5951119" y="4009926"/>
            <a:ext cx="1234608" cy="3887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400" dirty="0" smtClean="0">
                <a:solidFill>
                  <a:schemeClr val="accent1"/>
                </a:solidFill>
              </a:rPr>
              <a:t>#</a:t>
            </a:r>
            <a:r>
              <a:rPr lang="de-DE" sz="4400" dirty="0" err="1" smtClean="0">
                <a:solidFill>
                  <a:schemeClr val="accent1"/>
                </a:solidFill>
              </a:rPr>
              <a:t>IoS</a:t>
            </a:r>
            <a:endParaRPr lang="de-DE" sz="4400" dirty="0" smtClean="0">
              <a:solidFill>
                <a:schemeClr val="accent1"/>
              </a:solidFill>
            </a:endParaRPr>
          </a:p>
        </p:txBody>
      </p:sp>
      <p:sp>
        <p:nvSpPr>
          <p:cNvPr id="5" name="Untertitel 1"/>
          <p:cNvSpPr txBox="1">
            <a:spLocks/>
          </p:cNvSpPr>
          <p:nvPr/>
        </p:nvSpPr>
        <p:spPr>
          <a:xfrm rot="1196651">
            <a:off x="3844754" y="1899830"/>
            <a:ext cx="3503476" cy="3887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400" dirty="0" smtClean="0">
                <a:solidFill>
                  <a:schemeClr val="accent1"/>
                </a:solidFill>
              </a:rPr>
              <a:t>#</a:t>
            </a:r>
            <a:r>
              <a:rPr lang="de-DE" sz="4400" dirty="0" err="1" smtClean="0">
                <a:solidFill>
                  <a:schemeClr val="accent1"/>
                </a:solidFill>
              </a:rPr>
              <a:t>Rasberry</a:t>
            </a:r>
            <a:r>
              <a:rPr lang="de-DE" sz="4400" dirty="0" smtClean="0">
                <a:solidFill>
                  <a:schemeClr val="accent1"/>
                </a:solidFill>
              </a:rPr>
              <a:t> Pi</a:t>
            </a:r>
          </a:p>
        </p:txBody>
      </p:sp>
      <p:sp>
        <p:nvSpPr>
          <p:cNvPr id="6" name="Untertitel 1"/>
          <p:cNvSpPr txBox="1">
            <a:spLocks/>
          </p:cNvSpPr>
          <p:nvPr/>
        </p:nvSpPr>
        <p:spPr>
          <a:xfrm rot="2975528">
            <a:off x="764008" y="4365240"/>
            <a:ext cx="3395239" cy="3887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400" dirty="0" smtClean="0">
                <a:solidFill>
                  <a:schemeClr val="accent1"/>
                </a:solidFill>
              </a:rPr>
              <a:t>#Herrenabend</a:t>
            </a:r>
          </a:p>
        </p:txBody>
      </p:sp>
      <p:sp>
        <p:nvSpPr>
          <p:cNvPr id="8" name="Untertitel 1"/>
          <p:cNvSpPr txBox="1">
            <a:spLocks/>
          </p:cNvSpPr>
          <p:nvPr/>
        </p:nvSpPr>
        <p:spPr>
          <a:xfrm rot="19862639">
            <a:off x="5550581" y="5199515"/>
            <a:ext cx="1733774" cy="3887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400" dirty="0" smtClean="0">
                <a:solidFill>
                  <a:schemeClr val="accent1"/>
                </a:solidFill>
              </a:rPr>
              <a:t>#Alexa</a:t>
            </a:r>
          </a:p>
        </p:txBody>
      </p:sp>
      <p:sp>
        <p:nvSpPr>
          <p:cNvPr id="9" name="Untertitel 1"/>
          <p:cNvSpPr txBox="1">
            <a:spLocks/>
          </p:cNvSpPr>
          <p:nvPr/>
        </p:nvSpPr>
        <p:spPr>
          <a:xfrm rot="20209648">
            <a:off x="3283030" y="3253197"/>
            <a:ext cx="3503476" cy="3887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400" dirty="0" smtClean="0">
                <a:solidFill>
                  <a:schemeClr val="accent1"/>
                </a:solidFill>
              </a:rPr>
              <a:t>#Teenager</a:t>
            </a:r>
          </a:p>
        </p:txBody>
      </p:sp>
      <p:sp>
        <p:nvSpPr>
          <p:cNvPr id="10" name="Untertitel 1"/>
          <p:cNvSpPr txBox="1">
            <a:spLocks/>
          </p:cNvSpPr>
          <p:nvPr/>
        </p:nvSpPr>
        <p:spPr>
          <a:xfrm rot="20459127">
            <a:off x="5518357" y="765216"/>
            <a:ext cx="3503476" cy="3887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400" dirty="0" smtClean="0">
                <a:solidFill>
                  <a:schemeClr val="accent1"/>
                </a:solidFill>
              </a:rPr>
              <a:t>#Müllabfuhr</a:t>
            </a:r>
          </a:p>
        </p:txBody>
      </p:sp>
      <p:sp>
        <p:nvSpPr>
          <p:cNvPr id="11" name="Untertitel 1"/>
          <p:cNvSpPr txBox="1">
            <a:spLocks/>
          </p:cNvSpPr>
          <p:nvPr/>
        </p:nvSpPr>
        <p:spPr>
          <a:xfrm rot="1196651">
            <a:off x="437095" y="5564774"/>
            <a:ext cx="2880339" cy="3887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400" dirty="0" smtClean="0">
                <a:solidFill>
                  <a:schemeClr val="accent1"/>
                </a:solidFill>
              </a:rPr>
              <a:t>#Einkaufen</a:t>
            </a:r>
          </a:p>
        </p:txBody>
      </p:sp>
      <p:sp>
        <p:nvSpPr>
          <p:cNvPr id="12" name="Untertitel 1"/>
          <p:cNvSpPr txBox="1">
            <a:spLocks/>
          </p:cNvSpPr>
          <p:nvPr/>
        </p:nvSpPr>
        <p:spPr>
          <a:xfrm rot="1022899">
            <a:off x="2568602" y="2493360"/>
            <a:ext cx="2121474" cy="3887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400" dirty="0" smtClean="0">
                <a:solidFill>
                  <a:schemeClr val="accent1"/>
                </a:solidFill>
              </a:rPr>
              <a:t>#</a:t>
            </a:r>
            <a:r>
              <a:rPr lang="de-DE" sz="4400" dirty="0" err="1" smtClean="0">
                <a:solidFill>
                  <a:schemeClr val="accent1"/>
                </a:solidFill>
              </a:rPr>
              <a:t>Dilbert</a:t>
            </a:r>
            <a:endParaRPr lang="de-DE" sz="44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01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Home != Smart </a:t>
            </a:r>
            <a:r>
              <a:rPr lang="de-DE" sz="4800" dirty="0">
                <a:sym typeface="Wingdings"/>
              </a:rPr>
              <a:t></a:t>
            </a:r>
            <a:r>
              <a:rPr lang="de-DE" sz="4800" dirty="0" smtClean="0">
                <a:sym typeface="Wingdings"/>
              </a:rPr>
              <a:t></a:t>
            </a:r>
            <a:r>
              <a:rPr lang="de-DE" sz="2800" dirty="0" smtClean="0">
                <a:sym typeface="Wingdings"/>
              </a:rPr>
              <a:t></a:t>
            </a:r>
            <a:r>
              <a:rPr lang="de-DE" sz="2800" dirty="0">
                <a:sym typeface="Wingdings"/>
              </a:rPr>
              <a:t></a:t>
            </a:r>
            <a:r>
              <a:rPr lang="de-DE" sz="4800" dirty="0"/>
              <a:t/>
            </a:r>
            <a:br>
              <a:rPr lang="de-DE" sz="4800" dirty="0"/>
            </a:b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794" y="44624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Organisationsmangel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000" dirty="0" smtClean="0">
                <a:solidFill>
                  <a:schemeClr val="accent1"/>
                </a:solidFill>
              </a:rPr>
              <a:t>(Abfallkalender, Dienstreisen, Einkaufen)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Bedienung / Steuerung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000" dirty="0" smtClean="0">
                <a:solidFill>
                  <a:schemeClr val="accent1"/>
                </a:solidFill>
              </a:rPr>
              <a:t>(</a:t>
            </a:r>
            <a:r>
              <a:rPr lang="de-DE" sz="2000" dirty="0" err="1" smtClean="0">
                <a:solidFill>
                  <a:schemeClr val="accent1"/>
                </a:solidFill>
              </a:rPr>
              <a:t>Rolläden</a:t>
            </a:r>
            <a:r>
              <a:rPr lang="de-DE" sz="2000" dirty="0" smtClean="0">
                <a:solidFill>
                  <a:schemeClr val="accent1"/>
                </a:solidFill>
              </a:rPr>
              <a:t>, Heizung, Licht, Musik...)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Realtime-Information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000" dirty="0" smtClean="0">
                <a:solidFill>
                  <a:schemeClr val="accent1"/>
                </a:solidFill>
              </a:rPr>
              <a:t>(Verkehrslage, Schlagzeilen, Wetter)</a:t>
            </a:r>
          </a:p>
        </p:txBody>
      </p:sp>
    </p:spTree>
    <p:extLst>
      <p:ext uri="{BB962C8B-B14F-4D97-AF65-F5344CB8AC3E}">
        <p14:creationId xmlns:p14="http://schemas.microsoft.com/office/powerpoint/2010/main" val="184548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Optimierungsansätze </a:t>
            </a:r>
            <a:r>
              <a:rPr lang="de-DE" sz="4800" dirty="0" smtClean="0">
                <a:sym typeface="Wingdings"/>
              </a:rPr>
              <a:t></a:t>
            </a:r>
            <a:r>
              <a:rPr lang="de-DE" sz="2800" dirty="0">
                <a:sym typeface="Wingdings"/>
              </a:rPr>
              <a:t></a:t>
            </a:r>
            <a:endParaRPr lang="de-DE" sz="2800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50115" y="1484784"/>
            <a:ext cx="8172200" cy="276502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Thermostat-Upgrade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Elektrifizierung der </a:t>
            </a:r>
            <a:r>
              <a:rPr lang="de-DE" sz="2700" dirty="0" smtClean="0">
                <a:solidFill>
                  <a:schemeClr val="accent1"/>
                </a:solidFill>
              </a:rPr>
              <a:t>Rollläden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Alexa(</a:t>
            </a:r>
            <a:r>
              <a:rPr lang="de-DE" sz="2700" dirty="0" err="1" smtClean="0">
                <a:solidFill>
                  <a:schemeClr val="accent1"/>
                </a:solidFill>
              </a:rPr>
              <a:t>e</a:t>
            </a:r>
            <a:r>
              <a:rPr lang="de-DE" sz="2700" dirty="0" smtClean="0">
                <a:solidFill>
                  <a:schemeClr val="accent1"/>
                </a:solidFill>
              </a:rPr>
              <a:t>)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Familienkalender wird abgeschafft...</a:t>
            </a:r>
          </a:p>
        </p:txBody>
      </p:sp>
    </p:spTree>
    <p:extLst>
      <p:ext uri="{BB962C8B-B14F-4D97-AF65-F5344CB8AC3E}">
        <p14:creationId xmlns:p14="http://schemas.microsoft.com/office/powerpoint/2010/main" val="220277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Scheitern: </a:t>
            </a:r>
            <a:r>
              <a:rPr lang="de-DE" dirty="0"/>
              <a:t>@</a:t>
            </a:r>
            <a:r>
              <a:rPr lang="de-DE" dirty="0" err="1"/>
              <a:t>internetofshit</a:t>
            </a:r>
            <a:endParaRPr lang="de-DE" dirty="0"/>
          </a:p>
        </p:txBody>
      </p:sp>
      <p:sp>
        <p:nvSpPr>
          <p:cNvPr id="9" name="Untertitel 1"/>
          <p:cNvSpPr txBox="1">
            <a:spLocks/>
          </p:cNvSpPr>
          <p:nvPr/>
        </p:nvSpPr>
        <p:spPr>
          <a:xfrm>
            <a:off x="450115" y="170080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700" dirty="0" smtClean="0">
                <a:solidFill>
                  <a:schemeClr val="accent1"/>
                </a:solidFill>
              </a:rPr>
              <a:t>Auf der Suche.</a:t>
            </a:r>
            <a:r>
              <a:rPr lang="de-DE" sz="2700" dirty="0" smtClean="0">
                <a:solidFill>
                  <a:schemeClr val="accent1"/>
                </a:solidFill>
              </a:rPr>
              <a:t>.</a:t>
            </a:r>
            <a:r>
              <a:rPr lang="de-DE" sz="2700" dirty="0" smtClean="0">
                <a:solidFill>
                  <a:schemeClr val="accent1"/>
                </a:solidFill>
              </a:rPr>
              <a:t>.</a:t>
            </a: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...nach Wärme: aus </a:t>
            </a:r>
            <a:r>
              <a:rPr lang="de-DE" sz="2700" dirty="0" err="1" smtClean="0">
                <a:solidFill>
                  <a:schemeClr val="accent1"/>
                </a:solidFill>
              </a:rPr>
              <a:t>Smarthome</a:t>
            </a:r>
            <a:r>
              <a:rPr lang="de-DE" sz="2700" dirty="0" smtClean="0">
                <a:solidFill>
                  <a:schemeClr val="accent1"/>
                </a:solidFill>
              </a:rPr>
              <a:t> wird eine Eishöhle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...nach den Fernbedienung(en)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.</a:t>
            </a:r>
            <a:r>
              <a:rPr lang="de-DE" sz="2700" dirty="0" smtClean="0">
                <a:solidFill>
                  <a:schemeClr val="accent1"/>
                </a:solidFill>
              </a:rPr>
              <a:t>..nach Zugangsdaten - panisch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...nach der Musik</a:t>
            </a:r>
            <a:r>
              <a:rPr lang="de-DE" sz="2700" dirty="0" smtClean="0">
                <a:solidFill>
                  <a:schemeClr val="accent1"/>
                </a:solidFill>
              </a:rPr>
              <a:t>!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>
                <a:solidFill>
                  <a:schemeClr val="accent1"/>
                </a:solidFill>
              </a:rPr>
              <a:t>...nach der richtigen Technologie: Infotafel 1.0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03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mirrorSWSAB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8" r="16806" b="439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Magic </a:t>
            </a:r>
            <a:r>
              <a:rPr lang="de-DE" dirty="0" err="1" smtClean="0">
                <a:solidFill>
                  <a:schemeClr val="bg1"/>
                </a:solidFill>
              </a:rPr>
              <a:t>Mirror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789040"/>
            <a:ext cx="2348880" cy="234888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 rotWithShape="1">
          <a:blip r:embed="rId5"/>
          <a:srcRect l="359" t="11947" r="-359" b="14947"/>
          <a:stretch/>
        </p:blipFill>
        <p:spPr>
          <a:xfrm>
            <a:off x="3314396" y="3789040"/>
            <a:ext cx="2409732" cy="234888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/>
          <a:srcRect t="11919" b="15562"/>
          <a:stretch/>
        </p:blipFill>
        <p:spPr>
          <a:xfrm>
            <a:off x="6103200" y="3789040"/>
            <a:ext cx="2429240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66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Magic </a:t>
            </a:r>
            <a:r>
              <a:rPr lang="de-DE" dirty="0" err="1" smtClean="0"/>
              <a:t>Mirror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9" name="Untertitel 1"/>
          <p:cNvSpPr txBox="1">
            <a:spLocks/>
          </p:cNvSpPr>
          <p:nvPr/>
        </p:nvSpPr>
        <p:spPr>
          <a:xfrm>
            <a:off x="450115" y="1340768"/>
            <a:ext cx="8172200" cy="276502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strike="sngStrike" dirty="0" smtClean="0">
                <a:solidFill>
                  <a:srgbClr val="B1B1B1"/>
                </a:solidFill>
              </a:rPr>
              <a:t>Wordpress</a:t>
            </a:r>
            <a:r>
              <a:rPr lang="de-DE" sz="2700" dirty="0" smtClean="0">
                <a:solidFill>
                  <a:schemeClr val="accent1"/>
                </a:solidFill>
              </a:rPr>
              <a:t> -&gt;  </a:t>
            </a:r>
            <a:r>
              <a:rPr lang="de-DE" sz="2700" strike="sngStrike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Mirr.OS</a:t>
            </a:r>
            <a:r>
              <a:rPr lang="de-DE" sz="2700" dirty="0" smtClean="0">
                <a:solidFill>
                  <a:schemeClr val="accent1"/>
                </a:solidFill>
              </a:rPr>
              <a:t> -&gt; </a:t>
            </a:r>
            <a:r>
              <a:rPr lang="de-DE" sz="2700" dirty="0" err="1" smtClean="0">
                <a:solidFill>
                  <a:schemeClr val="accent1"/>
                </a:solidFill>
              </a:rPr>
              <a:t>MagicMirror</a:t>
            </a:r>
            <a:r>
              <a:rPr lang="de-DE" sz="2700" dirty="0" smtClean="0">
                <a:solidFill>
                  <a:schemeClr val="accent1"/>
                </a:solidFill>
              </a:rPr>
              <a:t>(3)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Npm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GitHub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CSS / </a:t>
            </a:r>
            <a:r>
              <a:rPr lang="de-DE" sz="2700" dirty="0" err="1" smtClean="0">
                <a:solidFill>
                  <a:schemeClr val="accent1"/>
                </a:solidFill>
              </a:rPr>
              <a:t>js</a:t>
            </a:r>
            <a:r>
              <a:rPr lang="de-DE" sz="2700" dirty="0" smtClean="0">
                <a:solidFill>
                  <a:schemeClr val="accent1"/>
                </a:solidFill>
              </a:rPr>
              <a:t> / HTML </a:t>
            </a:r>
            <a:r>
              <a:rPr lang="de-DE" sz="2700" dirty="0" smtClean="0">
                <a:solidFill>
                  <a:schemeClr val="accent1"/>
                </a:solidFill>
                <a:sym typeface="Wingdings"/>
              </a:rPr>
              <a:t>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  <a:sym typeface="Wingdings"/>
              </a:rPr>
              <a:t>Font </a:t>
            </a:r>
            <a:r>
              <a:rPr lang="de-DE" sz="2700" dirty="0" err="1" smtClean="0">
                <a:solidFill>
                  <a:schemeClr val="accent1"/>
                </a:solidFill>
                <a:sym typeface="Wingdings"/>
              </a:rPr>
              <a:t>Awesome</a:t>
            </a:r>
            <a:endParaRPr lang="de-DE" sz="2700" dirty="0" smtClean="0">
              <a:solidFill>
                <a:schemeClr val="accent1"/>
              </a:solidFill>
            </a:endParaRPr>
          </a:p>
        </p:txBody>
      </p:sp>
      <p:pic>
        <p:nvPicPr>
          <p:cNvPr id="4" name="Bild 3" descr="mirr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98" y="2643324"/>
            <a:ext cx="4283968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6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Magic </a:t>
            </a:r>
            <a:r>
              <a:rPr lang="de-DE" dirty="0" err="1" smtClean="0"/>
              <a:t>Mirror</a:t>
            </a:r>
            <a:r>
              <a:rPr lang="de-DE" dirty="0" smtClean="0"/>
              <a:t> - Architektur </a:t>
            </a:r>
            <a:endParaRPr lang="de-DE" dirty="0"/>
          </a:p>
        </p:txBody>
      </p:sp>
      <p:sp>
        <p:nvSpPr>
          <p:cNvPr id="9" name="Untertitel 1"/>
          <p:cNvSpPr txBox="1">
            <a:spLocks/>
          </p:cNvSpPr>
          <p:nvPr/>
        </p:nvSpPr>
        <p:spPr>
          <a:xfrm>
            <a:off x="450115" y="4480396"/>
            <a:ext cx="8172200" cy="5327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GitHub</a:t>
            </a:r>
            <a:r>
              <a:rPr lang="de-DE" sz="2700" dirty="0" smtClean="0">
                <a:solidFill>
                  <a:schemeClr val="accent1"/>
                </a:solidFill>
              </a:rPr>
              <a:t> -&gt; </a:t>
            </a:r>
            <a:r>
              <a:rPr lang="de-DE" sz="2700" dirty="0" err="1" smtClean="0">
                <a:solidFill>
                  <a:schemeClr val="accent1"/>
                </a:solidFill>
              </a:rPr>
              <a:t>Npm</a:t>
            </a:r>
            <a:r>
              <a:rPr lang="de-DE" sz="2700" dirty="0" smtClean="0">
                <a:solidFill>
                  <a:schemeClr val="accent1"/>
                </a:solidFill>
              </a:rPr>
              <a:t> -&gt; Core-</a:t>
            </a:r>
            <a:r>
              <a:rPr lang="de-DE" sz="2700" dirty="0" err="1" smtClean="0">
                <a:solidFill>
                  <a:schemeClr val="accent1"/>
                </a:solidFill>
              </a:rPr>
              <a:t>Updatable</a:t>
            </a:r>
            <a:r>
              <a:rPr lang="de-DE" sz="2700" dirty="0" smtClean="0">
                <a:solidFill>
                  <a:schemeClr val="accent1"/>
                </a:solidFill>
              </a:rPr>
              <a:t> -&gt; </a:t>
            </a:r>
            <a:r>
              <a:rPr lang="de-DE" sz="2700" dirty="0" err="1" smtClean="0">
                <a:solidFill>
                  <a:schemeClr val="accent1"/>
                </a:solidFill>
              </a:rPr>
              <a:t>linting</a:t>
            </a:r>
            <a:r>
              <a:rPr lang="de-DE" sz="2700" dirty="0" smtClean="0">
                <a:solidFill>
                  <a:schemeClr val="accent1"/>
                </a:solidFill>
              </a:rPr>
              <a:t> per </a:t>
            </a:r>
            <a:r>
              <a:rPr lang="de-DE" sz="2700" dirty="0" err="1" smtClean="0">
                <a:solidFill>
                  <a:schemeClr val="accent1"/>
                </a:solidFill>
              </a:rPr>
              <a:t>Grunt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Gute Dokumentation, aber etwas heterogen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Layers</a:t>
            </a:r>
            <a:r>
              <a:rPr lang="de-DE" sz="2700" dirty="0" smtClean="0">
                <a:solidFill>
                  <a:schemeClr val="accent1"/>
                </a:solidFill>
              </a:rPr>
              <a:t>: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RaspbianOS</a:t>
            </a:r>
            <a:r>
              <a:rPr lang="de-DE" sz="2700" dirty="0" smtClean="0">
                <a:solidFill>
                  <a:schemeClr val="accent1"/>
                </a:solidFill>
              </a:rPr>
              <a:t> z.B.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electron.js</a:t>
            </a:r>
            <a:r>
              <a:rPr lang="de-DE" sz="2700" dirty="0" smtClean="0">
                <a:solidFill>
                  <a:schemeClr val="accent1"/>
                </a:solidFill>
              </a:rPr>
              <a:t> / </a:t>
            </a:r>
            <a:r>
              <a:rPr lang="de-DE" sz="2700" dirty="0" err="1" smtClean="0">
                <a:solidFill>
                  <a:schemeClr val="accent1"/>
                </a:solidFill>
              </a:rPr>
              <a:t>node.js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Config, </a:t>
            </a:r>
            <a:r>
              <a:rPr lang="de-DE" sz="2700" dirty="0" err="1" smtClean="0">
                <a:solidFill>
                  <a:schemeClr val="accent1"/>
                </a:solidFill>
              </a:rPr>
              <a:t>resources</a:t>
            </a:r>
            <a:r>
              <a:rPr lang="de-DE" sz="2700" dirty="0" smtClean="0">
                <a:solidFill>
                  <a:schemeClr val="accent1"/>
                </a:solidFill>
              </a:rPr>
              <a:t>, etc... </a:t>
            </a:r>
            <a:br>
              <a:rPr lang="de-DE" sz="2700" dirty="0" smtClean="0">
                <a:solidFill>
                  <a:schemeClr val="accent1"/>
                </a:solidFill>
              </a:rPr>
            </a:br>
            <a:endParaRPr lang="de-DE" sz="27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2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Magic </a:t>
            </a:r>
            <a:r>
              <a:rPr lang="de-DE" dirty="0" err="1" smtClean="0"/>
              <a:t>Mirror</a:t>
            </a:r>
            <a:r>
              <a:rPr lang="de-DE" dirty="0" smtClean="0"/>
              <a:t> - Architektur </a:t>
            </a:r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35045042"/>
              </p:ext>
            </p:extLst>
          </p:nvPr>
        </p:nvGraphicFramePr>
        <p:xfrm>
          <a:off x="437444" y="1355429"/>
          <a:ext cx="6438812" cy="5097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2267744" y="299695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2000" dirty="0" err="1" smtClean="0">
                <a:latin typeface="+mn-lt"/>
              </a:rPr>
              <a:t>index.html</a:t>
            </a:r>
            <a:endParaRPr lang="de-DE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451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S_MASTER">
  <a:themeElements>
    <a:clrScheme name="triplesense | DC PPT">
      <a:dk1>
        <a:srgbClr val="3D3D3D"/>
      </a:dk1>
      <a:lt1>
        <a:sysClr val="window" lastClr="FFFFFF"/>
      </a:lt1>
      <a:dk2>
        <a:srgbClr val="63666B"/>
      </a:dk2>
      <a:lt2>
        <a:srgbClr val="E5E5E2"/>
      </a:lt2>
      <a:accent1>
        <a:srgbClr val="46627B"/>
      </a:accent1>
      <a:accent2>
        <a:srgbClr val="8B005B"/>
      </a:accent2>
      <a:accent3>
        <a:srgbClr val="81AF1F"/>
      </a:accent3>
      <a:accent4>
        <a:srgbClr val="F9412B"/>
      </a:accent4>
      <a:accent5>
        <a:srgbClr val="00CFFF"/>
      </a:accent5>
      <a:accent6>
        <a:srgbClr val="46627B"/>
      </a:accent6>
      <a:hlink>
        <a:srgbClr val="81AF1F"/>
      </a:hlink>
      <a:folHlink>
        <a:srgbClr val="81AF1F"/>
      </a:folHlink>
    </a:clrScheme>
    <a:fontScheme name="triplesense | DF P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>
          <a:solidFill>
            <a:schemeClr val="bg1">
              <a:lumMod val="75000"/>
            </a:schemeClr>
          </a:solidFill>
        </a:ln>
        <a:effectLst>
          <a:outerShdw blurRad="127000" dist="38100" dir="2700000" algn="tl" rotWithShape="0">
            <a:srgbClr val="3D3D3D">
              <a:alpha val="40000"/>
            </a:srgbClr>
          </a:outerShdw>
        </a:effectLst>
        <a:extLst/>
      </a:spPr>
      <a:bodyPr wrap="square" lIns="180000" tIns="108000" rIns="180000" bIns="108000" anchor="t" anchorCtr="0">
        <a:prstTxWarp prst="textNoShape">
          <a:avLst/>
        </a:prstTxWarp>
      </a:bodyPr>
      <a:lstStyle>
        <a:defPPr eaLnBrk="0" hangingPunct="0">
          <a:buClr>
            <a:srgbClr val="5B7F93"/>
          </a:buClr>
          <a:buSzPct val="100000"/>
          <a:tabLst>
            <a:tab pos="729206" algn="l"/>
            <a:tab pos="1136237" algn="l"/>
            <a:tab pos="1543270" algn="l"/>
            <a:tab pos="1950301" algn="l"/>
            <a:tab pos="3576990" algn="r"/>
            <a:tab pos="3985460" algn="l"/>
            <a:tab pos="4392492" algn="l"/>
            <a:tab pos="4799524" algn="l"/>
            <a:tab pos="5206556" algn="l"/>
            <a:tab pos="5613588" algn="l"/>
            <a:tab pos="6020619" algn="l"/>
            <a:tab pos="6427651" algn="l"/>
            <a:tab pos="6834683" algn="l"/>
            <a:tab pos="7241715" algn="l"/>
            <a:tab pos="7648746" algn="l"/>
            <a:tab pos="8055779" algn="l"/>
            <a:tab pos="8462810" algn="l"/>
          </a:tabLst>
          <a:defRPr sz="1600" dirty="0" smtClean="0"/>
        </a:defPPr>
      </a:lstStyle>
    </a:spDef>
    <a:lnDef>
      <a:spPr>
        <a:ln w="12700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TS_MASTER</Template>
  <TotalTime>0</TotalTime>
  <Words>344</Words>
  <Application>Microsoft Macintosh PowerPoint</Application>
  <PresentationFormat>Bildschirmpräsentation (4:3)</PresentationFormat>
  <Paragraphs>123</Paragraphs>
  <Slides>16</Slides>
  <Notes>14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TS_MASTER</vt:lpstr>
      <vt:lpstr>#frontend_rm @DB_Skydeck Vom Spaß an Scheitern die Genese eines Smarthomes  </vt:lpstr>
      <vt:lpstr>Buzzwords</vt:lpstr>
      <vt:lpstr>Home != Smart  </vt:lpstr>
      <vt:lpstr>Optimierungsansätze </vt:lpstr>
      <vt:lpstr>Scheitern: @internetofshit</vt:lpstr>
      <vt:lpstr>Magic Mirror </vt:lpstr>
      <vt:lpstr>Magic Mirror </vt:lpstr>
      <vt:lpstr>Magic Mirror - Architektur </vt:lpstr>
      <vt:lpstr>Magic Mirror - Architektur </vt:lpstr>
      <vt:lpstr>Magic Mirror - Architektur (css)</vt:lpstr>
      <vt:lpstr>Magic Mirror - Architektur (js)</vt:lpstr>
      <vt:lpstr>Magic Mirror </vt:lpstr>
      <vt:lpstr>PowerPoint-Präsentation</vt:lpstr>
      <vt:lpstr>Und und und</vt:lpstr>
      <vt:lpstr>Linkliste</vt:lpstr>
      <vt:lpstr>Next Steps...</vt:lpstr>
    </vt:vector>
  </TitlesOfParts>
  <Manager>JS / KP</Manager>
  <Company>Triplesense Reply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visionary Purpose for TSR</dc:title>
  <dc:subject>Strategie 2014 / 2015</dc:subject>
  <dc:creator>MOS</dc:creator>
  <cp:keywords/>
  <dc:description/>
  <cp:lastModifiedBy>Daniel Fitzpatrick</cp:lastModifiedBy>
  <cp:revision>551</cp:revision>
  <dcterms:created xsi:type="dcterms:W3CDTF">2014-09-30T07:13:34Z</dcterms:created>
  <dcterms:modified xsi:type="dcterms:W3CDTF">2017-05-11T11:06:02Z</dcterms:modified>
  <cp:category/>
</cp:coreProperties>
</file>